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4.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2" r:id="rId2"/>
    <p:sldMasterId id="2147483685" r:id="rId3"/>
    <p:sldMasterId id="2147483698" r:id="rId4"/>
    <p:sldMasterId id="2147483710" r:id="rId5"/>
  </p:sldMasterIdLst>
  <p:notesMasterIdLst>
    <p:notesMasterId r:id="rId88"/>
  </p:notesMasterIdLst>
  <p:sldIdLst>
    <p:sldId id="260" r:id="rId6"/>
    <p:sldId id="316" r:id="rId7"/>
    <p:sldId id="347" r:id="rId8"/>
    <p:sldId id="465" r:id="rId9"/>
    <p:sldId id="348" r:id="rId10"/>
    <p:sldId id="460" r:id="rId11"/>
    <p:sldId id="461" r:id="rId12"/>
    <p:sldId id="476" r:id="rId13"/>
    <p:sldId id="443" r:id="rId14"/>
    <p:sldId id="442" r:id="rId15"/>
    <p:sldId id="349" r:id="rId16"/>
    <p:sldId id="478" r:id="rId17"/>
    <p:sldId id="479" r:id="rId18"/>
    <p:sldId id="480" r:id="rId19"/>
    <p:sldId id="317" r:id="rId20"/>
    <p:sldId id="343" r:id="rId21"/>
    <p:sldId id="417" r:id="rId22"/>
    <p:sldId id="452" r:id="rId23"/>
    <p:sldId id="470" r:id="rId24"/>
    <p:sldId id="471" r:id="rId25"/>
    <p:sldId id="462" r:id="rId26"/>
    <p:sldId id="467" r:id="rId27"/>
    <p:sldId id="454" r:id="rId28"/>
    <p:sldId id="495" r:id="rId29"/>
    <p:sldId id="481" r:id="rId30"/>
    <p:sldId id="473" r:id="rId31"/>
    <p:sldId id="463" r:id="rId32"/>
    <p:sldId id="469" r:id="rId33"/>
    <p:sldId id="532" r:id="rId34"/>
    <p:sldId id="468" r:id="rId35"/>
    <p:sldId id="474" r:id="rId36"/>
    <p:sldId id="492" r:id="rId37"/>
    <p:sldId id="493" r:id="rId38"/>
    <p:sldId id="453" r:id="rId39"/>
    <p:sldId id="496" r:id="rId40"/>
    <p:sldId id="494" r:id="rId41"/>
    <p:sldId id="500" r:id="rId42"/>
    <p:sldId id="498" r:id="rId43"/>
    <p:sldId id="499" r:id="rId44"/>
    <p:sldId id="501" r:id="rId45"/>
    <p:sldId id="502" r:id="rId46"/>
    <p:sldId id="503" r:id="rId47"/>
    <p:sldId id="484" r:id="rId48"/>
    <p:sldId id="504" r:id="rId49"/>
    <p:sldId id="505" r:id="rId50"/>
    <p:sldId id="506" r:id="rId51"/>
    <p:sldId id="485" r:id="rId52"/>
    <p:sldId id="486" r:id="rId53"/>
    <p:sldId id="487" r:id="rId54"/>
    <p:sldId id="488" r:id="rId55"/>
    <p:sldId id="508" r:id="rId56"/>
    <p:sldId id="509" r:id="rId57"/>
    <p:sldId id="510" r:id="rId58"/>
    <p:sldId id="400" r:id="rId59"/>
    <p:sldId id="489" r:id="rId60"/>
    <p:sldId id="458" r:id="rId61"/>
    <p:sldId id="451" r:id="rId62"/>
    <p:sldId id="357" r:id="rId63"/>
    <p:sldId id="459" r:id="rId64"/>
    <p:sldId id="283" r:id="rId65"/>
    <p:sldId id="261" r:id="rId66"/>
    <p:sldId id="511" r:id="rId67"/>
    <p:sldId id="512" r:id="rId68"/>
    <p:sldId id="513" r:id="rId69"/>
    <p:sldId id="514" r:id="rId70"/>
    <p:sldId id="515" r:id="rId71"/>
    <p:sldId id="516" r:id="rId72"/>
    <p:sldId id="517" r:id="rId73"/>
    <p:sldId id="518" r:id="rId74"/>
    <p:sldId id="519" r:id="rId75"/>
    <p:sldId id="520" r:id="rId76"/>
    <p:sldId id="521" r:id="rId77"/>
    <p:sldId id="522" r:id="rId78"/>
    <p:sldId id="523" r:id="rId79"/>
    <p:sldId id="524" r:id="rId80"/>
    <p:sldId id="525" r:id="rId81"/>
    <p:sldId id="526" r:id="rId82"/>
    <p:sldId id="527" r:id="rId83"/>
    <p:sldId id="528" r:id="rId84"/>
    <p:sldId id="529" r:id="rId85"/>
    <p:sldId id="530" r:id="rId86"/>
    <p:sldId id="531" r:id="rId8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52632"/>
    <a:srgbClr val="EAEAEA"/>
    <a:srgbClr val="DDDDDD"/>
    <a:srgbClr val="C0C0C0"/>
    <a:srgbClr val="000000"/>
    <a:srgbClr val="540054"/>
    <a:srgbClr val="860086"/>
    <a:srgbClr val="990099"/>
    <a:srgbClr val="993366"/>
    <a:srgbClr val="D898A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Sin estilo ni cuadrícula">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DA37D80-6434-44D0-A028-1B22A696006F}" styleName="Estilo claro 3 - Acento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322" autoAdjust="0"/>
    <p:restoredTop sz="94660"/>
  </p:normalViewPr>
  <p:slideViewPr>
    <p:cSldViewPr snapToGrid="0">
      <p:cViewPr varScale="1">
        <p:scale>
          <a:sx n="86" d="100"/>
          <a:sy n="86" d="100"/>
        </p:scale>
        <p:origin x="155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slide" Target="slides/slide79.xml"/><Relationship Id="rId89" Type="http://schemas.openxmlformats.org/officeDocument/2006/relationships/presProps" Target="presProps.xml"/><Relationship Id="rId16" Type="http://schemas.openxmlformats.org/officeDocument/2006/relationships/slide" Target="slides/slide11.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5" Type="http://schemas.openxmlformats.org/officeDocument/2006/relationships/slideMaster" Target="slideMasters/slideMaster5.xml"/><Relationship Id="rId90" Type="http://schemas.openxmlformats.org/officeDocument/2006/relationships/viewProps" Target="viewProps.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77" Type="http://schemas.openxmlformats.org/officeDocument/2006/relationships/slide" Target="slides/slide72.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80" Type="http://schemas.openxmlformats.org/officeDocument/2006/relationships/slide" Target="slides/slide75.xml"/><Relationship Id="rId85" Type="http://schemas.openxmlformats.org/officeDocument/2006/relationships/slide" Target="slides/slide80.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83" Type="http://schemas.openxmlformats.org/officeDocument/2006/relationships/slide" Target="slides/slide78.xml"/><Relationship Id="rId88" Type="http://schemas.openxmlformats.org/officeDocument/2006/relationships/notesMaster" Target="notesMasters/notesMaster1.xml"/><Relationship Id="rId9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slide" Target="slides/slide81.xml"/><Relationship Id="rId4" Type="http://schemas.openxmlformats.org/officeDocument/2006/relationships/slideMaster" Target="slideMasters/slideMaster4.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tableStyles" Target="tableStyles.xml"/><Relationship Id="rId2" Type="http://schemas.openxmlformats.org/officeDocument/2006/relationships/slideMaster" Target="slideMasters/slideMaster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61" Type="http://schemas.openxmlformats.org/officeDocument/2006/relationships/slide" Target="slides/slide56.xml"/><Relationship Id="rId82" Type="http://schemas.openxmlformats.org/officeDocument/2006/relationships/slide" Target="slides/slide77.xml"/><Relationship Id="rId19"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587FC51-67E0-45E9-9C66-4B1D49C84B2B}" type="datetimeFigureOut">
              <a:rPr lang="es-CO" smtClean="0"/>
              <a:t>29/11/2019</a:t>
            </a:fld>
            <a:endParaRPr lang="es-CO"/>
          </a:p>
        </p:txBody>
      </p:sp>
      <p:sp>
        <p:nvSpPr>
          <p:cNvPr id="4" name="Marcador de imagen de diapositiva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s-CO"/>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9C6CF66-95F6-408D-B050-A79DE1013E80}" type="slidenum">
              <a:rPr lang="es-CO" smtClean="0"/>
              <a:t>‹Nº›</a:t>
            </a:fld>
            <a:endParaRPr lang="es-CO"/>
          </a:p>
        </p:txBody>
      </p:sp>
    </p:spTree>
    <p:extLst>
      <p:ext uri="{BB962C8B-B14F-4D97-AF65-F5344CB8AC3E}">
        <p14:creationId xmlns:p14="http://schemas.microsoft.com/office/powerpoint/2010/main" val="15588830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371600" y="1143000"/>
            <a:ext cx="4114800" cy="3086100"/>
          </a:xfrm>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D9E51F7-A888-472D-B416-6312F0764F25}" type="slidenum">
              <a:rPr kumimoji="0" lang="es-CO"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s-CO"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598113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05C7B592-F7C7-8240-9D42-7F257EA50DC4}" type="slidenum">
              <a:rPr kumimoji="0" lang="en-US" sz="1200" b="0" i="0" u="none" strike="noStrike" kern="1200" cap="none" spc="0" normalizeH="0" baseline="0" noProof="0">
                <a:ln>
                  <a:noFill/>
                </a:ln>
                <a:solidFill>
                  <a:srgbClr val="000000"/>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68</a:t>
            </a:fld>
            <a:endParaRPr kumimoji="0" lang="en-US" sz="1200" b="0" i="0" u="none" strike="noStrike" kern="1200" cap="none" spc="0" normalizeH="0" baseline="0" noProof="0">
              <a:ln>
                <a:noFill/>
              </a:ln>
              <a:solidFill>
                <a:srgbClr val="000000"/>
              </a:solidFill>
              <a:effectLst/>
              <a:uLnTx/>
              <a:uFillTx/>
              <a:latin typeface="Arial" charset="0"/>
              <a:ea typeface="+mn-ea"/>
              <a:cs typeface="+mn-cs"/>
            </a:endParaRPr>
          </a:p>
        </p:txBody>
      </p:sp>
      <p:sp>
        <p:nvSpPr>
          <p:cNvPr id="34819" name="Rectangle 2"/>
          <p:cNvSpPr>
            <a:spLocks noGrp="1" noRot="1" noChangeAspect="1" noChangeArrowheads="1" noTextEdit="1"/>
          </p:cNvSpPr>
          <p:nvPr>
            <p:ph type="sldImg"/>
          </p:nvPr>
        </p:nvSpPr>
        <p:spPr>
          <a:ln/>
        </p:spPr>
      </p:sp>
      <p:sp>
        <p:nvSpPr>
          <p:cNvPr id="34820" name="Rectangle 3"/>
          <p:cNvSpPr>
            <a:spLocks noGrp="1" noChangeArrowheads="1"/>
          </p:cNvSpPr>
          <p:nvPr>
            <p:ph type="body" idx="1"/>
          </p:nvPr>
        </p:nvSpPr>
        <p:spPr>
          <a:noFill/>
          <a:ln/>
        </p:spPr>
        <p:txBody>
          <a:bodyPr/>
          <a:lstStyle/>
          <a:p>
            <a:pPr eaLnBrk="1" hangingPunct="1"/>
            <a:endParaRPr lang="es-CL"/>
          </a:p>
        </p:txBody>
      </p:sp>
    </p:spTree>
    <p:extLst>
      <p:ext uri="{BB962C8B-B14F-4D97-AF65-F5344CB8AC3E}">
        <p14:creationId xmlns:p14="http://schemas.microsoft.com/office/powerpoint/2010/main" val="29485842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9A1509D-C680-0E4D-9BBA-4A76974DCB3C}" type="slidenum">
              <a:rPr kumimoji="0" lang="en-US" sz="1200" b="0" i="0" u="none" strike="noStrike" kern="1200" cap="none" spc="0" normalizeH="0" baseline="0" noProof="0">
                <a:ln>
                  <a:noFill/>
                </a:ln>
                <a:solidFill>
                  <a:srgbClr val="000000"/>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69</a:t>
            </a:fld>
            <a:endParaRPr kumimoji="0" lang="en-US" sz="1200" b="0" i="0" u="none" strike="noStrike" kern="1200" cap="none" spc="0" normalizeH="0" baseline="0" noProof="0">
              <a:ln>
                <a:noFill/>
              </a:ln>
              <a:solidFill>
                <a:srgbClr val="000000"/>
              </a:solidFill>
              <a:effectLst/>
              <a:uLnTx/>
              <a:uFillTx/>
              <a:latin typeface="Arial" charset="0"/>
              <a:ea typeface="+mn-ea"/>
              <a:cs typeface="+mn-cs"/>
            </a:endParaRPr>
          </a:p>
        </p:txBody>
      </p:sp>
      <p:sp>
        <p:nvSpPr>
          <p:cNvPr id="35843" name="Rectangle 2"/>
          <p:cNvSpPr>
            <a:spLocks noGrp="1" noRot="1" noChangeAspect="1" noChangeArrowheads="1" noTextEdit="1"/>
          </p:cNvSpPr>
          <p:nvPr>
            <p:ph type="sldImg"/>
          </p:nvPr>
        </p:nvSpPr>
        <p:spPr>
          <a:ln/>
        </p:spPr>
      </p:sp>
      <p:sp>
        <p:nvSpPr>
          <p:cNvPr id="35844" name="Rectangle 3"/>
          <p:cNvSpPr>
            <a:spLocks noGrp="1" noChangeArrowheads="1"/>
          </p:cNvSpPr>
          <p:nvPr>
            <p:ph type="body" idx="1"/>
          </p:nvPr>
        </p:nvSpPr>
        <p:spPr>
          <a:noFill/>
          <a:ln/>
        </p:spPr>
        <p:txBody>
          <a:bodyPr/>
          <a:lstStyle/>
          <a:p>
            <a:pPr eaLnBrk="1" hangingPunct="1"/>
            <a:endParaRPr lang="es-CL"/>
          </a:p>
        </p:txBody>
      </p:sp>
    </p:spTree>
    <p:extLst>
      <p:ext uri="{BB962C8B-B14F-4D97-AF65-F5344CB8AC3E}">
        <p14:creationId xmlns:p14="http://schemas.microsoft.com/office/powerpoint/2010/main" val="40571366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2765A63-1613-614A-8327-A21BEBE4E51E}" type="slidenum">
              <a:rPr kumimoji="0" lang="en-US" sz="1200" b="0" i="0" u="none" strike="noStrike" kern="1200" cap="none" spc="0" normalizeH="0" baseline="0" noProof="0">
                <a:ln>
                  <a:noFill/>
                </a:ln>
                <a:solidFill>
                  <a:srgbClr val="000000"/>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70</a:t>
            </a:fld>
            <a:endParaRPr kumimoji="0" lang="en-US" sz="1200" b="0" i="0" u="none" strike="noStrike" kern="1200" cap="none" spc="0" normalizeH="0" baseline="0" noProof="0">
              <a:ln>
                <a:noFill/>
              </a:ln>
              <a:solidFill>
                <a:srgbClr val="000000"/>
              </a:solidFill>
              <a:effectLst/>
              <a:uLnTx/>
              <a:uFillTx/>
              <a:latin typeface="Arial" charset="0"/>
              <a:ea typeface="+mn-ea"/>
              <a:cs typeface="+mn-cs"/>
            </a:endParaRPr>
          </a:p>
        </p:txBody>
      </p:sp>
      <p:sp>
        <p:nvSpPr>
          <p:cNvPr id="36867" name="Rectangle 2"/>
          <p:cNvSpPr>
            <a:spLocks noGrp="1" noRot="1" noChangeAspect="1" noChangeArrowheads="1" noTextEdit="1"/>
          </p:cNvSpPr>
          <p:nvPr>
            <p:ph type="sldImg"/>
          </p:nvPr>
        </p:nvSpPr>
        <p:spPr>
          <a:ln/>
        </p:spPr>
      </p:sp>
      <p:sp>
        <p:nvSpPr>
          <p:cNvPr id="36868" name="Rectangle 3"/>
          <p:cNvSpPr>
            <a:spLocks noGrp="1" noChangeArrowheads="1"/>
          </p:cNvSpPr>
          <p:nvPr>
            <p:ph type="body" idx="1"/>
          </p:nvPr>
        </p:nvSpPr>
        <p:spPr>
          <a:noFill/>
          <a:ln/>
        </p:spPr>
        <p:txBody>
          <a:bodyPr/>
          <a:lstStyle/>
          <a:p>
            <a:pPr eaLnBrk="1" hangingPunct="1"/>
            <a:endParaRPr lang="es-CL"/>
          </a:p>
        </p:txBody>
      </p:sp>
    </p:spTree>
    <p:extLst>
      <p:ext uri="{BB962C8B-B14F-4D97-AF65-F5344CB8AC3E}">
        <p14:creationId xmlns:p14="http://schemas.microsoft.com/office/powerpoint/2010/main" val="5236176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68199892-A871-2748-A978-3D34311E71A0}" type="slidenum">
              <a:rPr kumimoji="0" lang="en-US" sz="1200" b="0" i="0" u="none" strike="noStrike" kern="1200" cap="none" spc="0" normalizeH="0" baseline="0" noProof="0">
                <a:ln>
                  <a:noFill/>
                </a:ln>
                <a:solidFill>
                  <a:srgbClr val="000000"/>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71</a:t>
            </a:fld>
            <a:endParaRPr kumimoji="0" lang="en-US" sz="1200" b="0" i="0" u="none" strike="noStrike" kern="1200" cap="none" spc="0" normalizeH="0" baseline="0" noProof="0">
              <a:ln>
                <a:noFill/>
              </a:ln>
              <a:solidFill>
                <a:srgbClr val="000000"/>
              </a:solidFill>
              <a:effectLst/>
              <a:uLnTx/>
              <a:uFillTx/>
              <a:latin typeface="Arial" charset="0"/>
              <a:ea typeface="+mn-ea"/>
              <a:cs typeface="+mn-cs"/>
            </a:endParaRPr>
          </a:p>
        </p:txBody>
      </p:sp>
      <p:sp>
        <p:nvSpPr>
          <p:cNvPr id="37891" name="Rectangle 2"/>
          <p:cNvSpPr>
            <a:spLocks noGrp="1" noRot="1" noChangeAspect="1" noChangeArrowheads="1" noTextEdit="1"/>
          </p:cNvSpPr>
          <p:nvPr>
            <p:ph type="sldImg"/>
          </p:nvPr>
        </p:nvSpPr>
        <p:spPr>
          <a:ln/>
        </p:spPr>
      </p:sp>
      <p:sp>
        <p:nvSpPr>
          <p:cNvPr id="37892" name="Rectangle 3"/>
          <p:cNvSpPr>
            <a:spLocks noGrp="1" noChangeArrowheads="1"/>
          </p:cNvSpPr>
          <p:nvPr>
            <p:ph type="body" idx="1"/>
          </p:nvPr>
        </p:nvSpPr>
        <p:spPr>
          <a:noFill/>
          <a:ln/>
        </p:spPr>
        <p:txBody>
          <a:bodyPr/>
          <a:lstStyle/>
          <a:p>
            <a:pPr eaLnBrk="1" hangingPunct="1"/>
            <a:endParaRPr lang="es-CL"/>
          </a:p>
        </p:txBody>
      </p:sp>
    </p:spTree>
    <p:extLst>
      <p:ext uri="{BB962C8B-B14F-4D97-AF65-F5344CB8AC3E}">
        <p14:creationId xmlns:p14="http://schemas.microsoft.com/office/powerpoint/2010/main" val="32332143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54EDB72-0FFB-1D43-8D46-4A7CFCBA0869}" type="slidenum">
              <a:rPr kumimoji="0" lang="en-US" sz="1200" b="0" i="0" u="none" strike="noStrike" kern="1200" cap="none" spc="0" normalizeH="0" baseline="0" noProof="0">
                <a:ln>
                  <a:noFill/>
                </a:ln>
                <a:solidFill>
                  <a:srgbClr val="000000"/>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72</a:t>
            </a:fld>
            <a:endParaRPr kumimoji="0" lang="en-US" sz="1200" b="0" i="0" u="none" strike="noStrike" kern="1200" cap="none" spc="0" normalizeH="0" baseline="0" noProof="0">
              <a:ln>
                <a:noFill/>
              </a:ln>
              <a:solidFill>
                <a:srgbClr val="000000"/>
              </a:solidFill>
              <a:effectLst/>
              <a:uLnTx/>
              <a:uFillTx/>
              <a:latin typeface="Arial" charset="0"/>
              <a:ea typeface="+mn-ea"/>
              <a:cs typeface="+mn-cs"/>
            </a:endParaRPr>
          </a:p>
        </p:txBody>
      </p:sp>
      <p:sp>
        <p:nvSpPr>
          <p:cNvPr id="38915" name="Rectangle 2"/>
          <p:cNvSpPr>
            <a:spLocks noGrp="1" noRot="1" noChangeAspect="1" noChangeArrowheads="1" noTextEdit="1"/>
          </p:cNvSpPr>
          <p:nvPr>
            <p:ph type="sldImg"/>
          </p:nvPr>
        </p:nvSpPr>
        <p:spPr>
          <a:ln/>
        </p:spPr>
      </p:sp>
      <p:sp>
        <p:nvSpPr>
          <p:cNvPr id="38916" name="Rectangle 3"/>
          <p:cNvSpPr>
            <a:spLocks noGrp="1" noChangeArrowheads="1"/>
          </p:cNvSpPr>
          <p:nvPr>
            <p:ph type="body" idx="1"/>
          </p:nvPr>
        </p:nvSpPr>
        <p:spPr>
          <a:noFill/>
          <a:ln/>
        </p:spPr>
        <p:txBody>
          <a:bodyPr/>
          <a:lstStyle/>
          <a:p>
            <a:pPr eaLnBrk="1" hangingPunct="1"/>
            <a:endParaRPr lang="es-CL"/>
          </a:p>
        </p:txBody>
      </p:sp>
    </p:spTree>
    <p:extLst>
      <p:ext uri="{BB962C8B-B14F-4D97-AF65-F5344CB8AC3E}">
        <p14:creationId xmlns:p14="http://schemas.microsoft.com/office/powerpoint/2010/main" val="32345877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6F054B34-BC46-AF47-A649-0A476A43B61D}" type="slidenum">
              <a:rPr kumimoji="0" lang="en-US" sz="1200" b="0" i="0" u="none" strike="noStrike" kern="1200" cap="none" spc="0" normalizeH="0" baseline="0" noProof="0">
                <a:ln>
                  <a:noFill/>
                </a:ln>
                <a:solidFill>
                  <a:srgbClr val="000000"/>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73</a:t>
            </a:fld>
            <a:endParaRPr kumimoji="0" lang="en-US" sz="1200" b="0" i="0" u="none" strike="noStrike" kern="1200" cap="none" spc="0" normalizeH="0" baseline="0" noProof="0">
              <a:ln>
                <a:noFill/>
              </a:ln>
              <a:solidFill>
                <a:srgbClr val="000000"/>
              </a:solidFill>
              <a:effectLst/>
              <a:uLnTx/>
              <a:uFillTx/>
              <a:latin typeface="Arial" charset="0"/>
              <a:ea typeface="+mn-ea"/>
              <a:cs typeface="+mn-cs"/>
            </a:endParaRPr>
          </a:p>
        </p:txBody>
      </p:sp>
      <p:sp>
        <p:nvSpPr>
          <p:cNvPr id="39939" name="Rectangle 2"/>
          <p:cNvSpPr>
            <a:spLocks noGrp="1" noRot="1" noChangeAspect="1" noChangeArrowheads="1" noTextEdit="1"/>
          </p:cNvSpPr>
          <p:nvPr>
            <p:ph type="sldImg"/>
          </p:nvPr>
        </p:nvSpPr>
        <p:spPr>
          <a:ln/>
        </p:spPr>
      </p:sp>
      <p:sp>
        <p:nvSpPr>
          <p:cNvPr id="39940" name="Rectangle 3"/>
          <p:cNvSpPr>
            <a:spLocks noGrp="1" noChangeArrowheads="1"/>
          </p:cNvSpPr>
          <p:nvPr>
            <p:ph type="body" idx="1"/>
          </p:nvPr>
        </p:nvSpPr>
        <p:spPr>
          <a:noFill/>
          <a:ln/>
        </p:spPr>
        <p:txBody>
          <a:bodyPr/>
          <a:lstStyle/>
          <a:p>
            <a:pPr eaLnBrk="1" hangingPunct="1"/>
            <a:endParaRPr lang="es-CL"/>
          </a:p>
        </p:txBody>
      </p:sp>
    </p:spTree>
    <p:extLst>
      <p:ext uri="{BB962C8B-B14F-4D97-AF65-F5344CB8AC3E}">
        <p14:creationId xmlns:p14="http://schemas.microsoft.com/office/powerpoint/2010/main" val="493206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7F37C008-256B-424B-A11B-6F164C9C9BCB}" type="slidenum">
              <a:rPr kumimoji="0" lang="en-US" sz="1200" b="0" i="0" u="none" strike="noStrike" kern="1200" cap="none" spc="0" normalizeH="0" baseline="0" noProof="0">
                <a:ln>
                  <a:noFill/>
                </a:ln>
                <a:solidFill>
                  <a:srgbClr val="000000"/>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74</a:t>
            </a:fld>
            <a:endParaRPr kumimoji="0" lang="en-US" sz="1200" b="0" i="0" u="none" strike="noStrike" kern="1200" cap="none" spc="0" normalizeH="0" baseline="0" noProof="0">
              <a:ln>
                <a:noFill/>
              </a:ln>
              <a:solidFill>
                <a:srgbClr val="000000"/>
              </a:solidFill>
              <a:effectLst/>
              <a:uLnTx/>
              <a:uFillTx/>
              <a:latin typeface="Arial" charset="0"/>
              <a:ea typeface="+mn-ea"/>
              <a:cs typeface="+mn-cs"/>
            </a:endParaRPr>
          </a:p>
        </p:txBody>
      </p:sp>
      <p:sp>
        <p:nvSpPr>
          <p:cNvPr id="40963" name="Rectangle 2"/>
          <p:cNvSpPr>
            <a:spLocks noGrp="1" noRot="1" noChangeAspect="1" noChangeArrowheads="1" noTextEdit="1"/>
          </p:cNvSpPr>
          <p:nvPr>
            <p:ph type="sldImg"/>
          </p:nvPr>
        </p:nvSpPr>
        <p:spPr>
          <a:ln/>
        </p:spPr>
      </p:sp>
      <p:sp>
        <p:nvSpPr>
          <p:cNvPr id="40964" name="Rectangle 3"/>
          <p:cNvSpPr>
            <a:spLocks noGrp="1" noChangeArrowheads="1"/>
          </p:cNvSpPr>
          <p:nvPr>
            <p:ph type="body" idx="1"/>
          </p:nvPr>
        </p:nvSpPr>
        <p:spPr>
          <a:noFill/>
          <a:ln/>
        </p:spPr>
        <p:txBody>
          <a:bodyPr/>
          <a:lstStyle/>
          <a:p>
            <a:pPr eaLnBrk="1" hangingPunct="1"/>
            <a:endParaRPr lang="es-CL"/>
          </a:p>
        </p:txBody>
      </p:sp>
    </p:spTree>
    <p:extLst>
      <p:ext uri="{BB962C8B-B14F-4D97-AF65-F5344CB8AC3E}">
        <p14:creationId xmlns:p14="http://schemas.microsoft.com/office/powerpoint/2010/main" val="1389294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2AC4434A-1110-DD48-AA0D-5851173680BD}" type="slidenum">
              <a:rPr kumimoji="0" lang="en-US" sz="1200" b="0" i="0" u="none" strike="noStrike" kern="1200" cap="none" spc="0" normalizeH="0" baseline="0" noProof="0">
                <a:ln>
                  <a:noFill/>
                </a:ln>
                <a:solidFill>
                  <a:srgbClr val="000000"/>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75</a:t>
            </a:fld>
            <a:endParaRPr kumimoji="0" lang="en-US" sz="1200" b="0" i="0" u="none" strike="noStrike" kern="1200" cap="none" spc="0" normalizeH="0" baseline="0" noProof="0">
              <a:ln>
                <a:noFill/>
              </a:ln>
              <a:solidFill>
                <a:srgbClr val="000000"/>
              </a:solidFill>
              <a:effectLst/>
              <a:uLnTx/>
              <a:uFillTx/>
              <a:latin typeface="Arial" charset="0"/>
              <a:ea typeface="+mn-ea"/>
              <a:cs typeface="+mn-cs"/>
            </a:endParaRPr>
          </a:p>
        </p:txBody>
      </p:sp>
      <p:sp>
        <p:nvSpPr>
          <p:cNvPr id="41987" name="Rectangle 2"/>
          <p:cNvSpPr>
            <a:spLocks noGrp="1" noRot="1" noChangeAspect="1" noChangeArrowheads="1" noTextEdit="1"/>
          </p:cNvSpPr>
          <p:nvPr>
            <p:ph type="sldImg"/>
          </p:nvPr>
        </p:nvSpPr>
        <p:spPr>
          <a:ln/>
        </p:spPr>
      </p:sp>
      <p:sp>
        <p:nvSpPr>
          <p:cNvPr id="41988" name="Rectangle 3"/>
          <p:cNvSpPr>
            <a:spLocks noGrp="1" noChangeArrowheads="1"/>
          </p:cNvSpPr>
          <p:nvPr>
            <p:ph type="body" idx="1"/>
          </p:nvPr>
        </p:nvSpPr>
        <p:spPr>
          <a:noFill/>
          <a:ln/>
        </p:spPr>
        <p:txBody>
          <a:bodyPr/>
          <a:lstStyle/>
          <a:p>
            <a:pPr eaLnBrk="1" hangingPunct="1"/>
            <a:endParaRPr lang="es-CL"/>
          </a:p>
        </p:txBody>
      </p:sp>
    </p:spTree>
    <p:extLst>
      <p:ext uri="{BB962C8B-B14F-4D97-AF65-F5344CB8AC3E}">
        <p14:creationId xmlns:p14="http://schemas.microsoft.com/office/powerpoint/2010/main" val="1965552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D2660E79-4186-9946-AF79-60B84A4C1AE0}" type="slidenum">
              <a:rPr kumimoji="0" lang="en-US" sz="1200" b="0" i="0" u="none" strike="noStrike" kern="1200" cap="none" spc="0" normalizeH="0" baseline="0" noProof="0">
                <a:ln>
                  <a:noFill/>
                </a:ln>
                <a:solidFill>
                  <a:srgbClr val="000000"/>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76</a:t>
            </a:fld>
            <a:endParaRPr kumimoji="0" lang="en-US" sz="1200" b="0" i="0" u="none" strike="noStrike" kern="1200" cap="none" spc="0" normalizeH="0" baseline="0" noProof="0">
              <a:ln>
                <a:noFill/>
              </a:ln>
              <a:solidFill>
                <a:srgbClr val="000000"/>
              </a:solidFill>
              <a:effectLst/>
              <a:uLnTx/>
              <a:uFillTx/>
              <a:latin typeface="Arial" charset="0"/>
              <a:ea typeface="+mn-ea"/>
              <a:cs typeface="+mn-cs"/>
            </a:endParaRPr>
          </a:p>
        </p:txBody>
      </p:sp>
      <p:sp>
        <p:nvSpPr>
          <p:cNvPr id="43011" name="Rectangle 2"/>
          <p:cNvSpPr>
            <a:spLocks noGrp="1" noRot="1" noChangeAspect="1" noChangeArrowheads="1" noTextEdit="1"/>
          </p:cNvSpPr>
          <p:nvPr>
            <p:ph type="sldImg"/>
          </p:nvPr>
        </p:nvSpPr>
        <p:spPr>
          <a:ln/>
        </p:spPr>
      </p:sp>
      <p:sp>
        <p:nvSpPr>
          <p:cNvPr id="43012" name="Rectangle 3"/>
          <p:cNvSpPr>
            <a:spLocks noGrp="1" noChangeArrowheads="1"/>
          </p:cNvSpPr>
          <p:nvPr>
            <p:ph type="body" idx="1"/>
          </p:nvPr>
        </p:nvSpPr>
        <p:spPr>
          <a:noFill/>
          <a:ln/>
        </p:spPr>
        <p:txBody>
          <a:bodyPr/>
          <a:lstStyle/>
          <a:p>
            <a:pPr eaLnBrk="1" hangingPunct="1"/>
            <a:endParaRPr lang="es-CL"/>
          </a:p>
        </p:txBody>
      </p:sp>
    </p:spTree>
    <p:extLst>
      <p:ext uri="{BB962C8B-B14F-4D97-AF65-F5344CB8AC3E}">
        <p14:creationId xmlns:p14="http://schemas.microsoft.com/office/powerpoint/2010/main" val="34010008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D0947186-941B-3446-A256-EDFFE9101F4F}" type="slidenum">
              <a:rPr kumimoji="0" lang="en-US" sz="1200" b="0" i="0" u="none" strike="noStrike" kern="1200" cap="none" spc="0" normalizeH="0" baseline="0" noProof="0">
                <a:ln>
                  <a:noFill/>
                </a:ln>
                <a:solidFill>
                  <a:srgbClr val="000000"/>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77</a:t>
            </a:fld>
            <a:endParaRPr kumimoji="0" lang="en-US" sz="1200" b="0" i="0" u="none" strike="noStrike" kern="1200" cap="none" spc="0" normalizeH="0" baseline="0" noProof="0">
              <a:ln>
                <a:noFill/>
              </a:ln>
              <a:solidFill>
                <a:srgbClr val="000000"/>
              </a:solidFill>
              <a:effectLst/>
              <a:uLnTx/>
              <a:uFillTx/>
              <a:latin typeface="Arial" charset="0"/>
              <a:ea typeface="+mn-ea"/>
              <a:cs typeface="+mn-cs"/>
            </a:endParaRPr>
          </a:p>
        </p:txBody>
      </p:sp>
      <p:sp>
        <p:nvSpPr>
          <p:cNvPr id="44035" name="Rectangle 2"/>
          <p:cNvSpPr>
            <a:spLocks noGrp="1" noRot="1" noChangeAspect="1" noChangeArrowheads="1" noTextEdit="1"/>
          </p:cNvSpPr>
          <p:nvPr>
            <p:ph type="sldImg"/>
          </p:nvPr>
        </p:nvSpPr>
        <p:spPr>
          <a:ln/>
        </p:spPr>
      </p:sp>
      <p:sp>
        <p:nvSpPr>
          <p:cNvPr id="44036" name="Rectangle 3"/>
          <p:cNvSpPr>
            <a:spLocks noGrp="1" noChangeArrowheads="1"/>
          </p:cNvSpPr>
          <p:nvPr>
            <p:ph type="body" idx="1"/>
          </p:nvPr>
        </p:nvSpPr>
        <p:spPr>
          <a:noFill/>
          <a:ln/>
        </p:spPr>
        <p:txBody>
          <a:bodyPr/>
          <a:lstStyle/>
          <a:p>
            <a:pPr eaLnBrk="1" hangingPunct="1"/>
            <a:endParaRPr lang="es-CL"/>
          </a:p>
        </p:txBody>
      </p:sp>
    </p:spTree>
    <p:extLst>
      <p:ext uri="{BB962C8B-B14F-4D97-AF65-F5344CB8AC3E}">
        <p14:creationId xmlns:p14="http://schemas.microsoft.com/office/powerpoint/2010/main" val="42105971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80B36AA-C8ED-4DB4-81A8-8F0E0BB8D536}" type="slidenum">
              <a:rPr kumimoji="0" lang="es-ES" sz="1300" b="0" i="0" u="none" strike="noStrike" kern="1200" cap="none" spc="0" normalizeH="0" baseline="0" noProof="0" smtClean="0">
                <a:ln>
                  <a:noFill/>
                </a:ln>
                <a:solidFill>
                  <a:srgbClr val="000000"/>
                </a:solidFill>
                <a:effectLst/>
                <a:uLnTx/>
                <a:uFillTx/>
                <a:latin typeface="Arial" charset="0"/>
                <a:ea typeface="ＭＳ Ｐゴシック"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60</a:t>
            </a:fld>
            <a:endParaRPr kumimoji="0" lang="es-ES" sz="1300" b="0" i="0" u="none" strike="noStrike" kern="1200" cap="none" spc="0" normalizeH="0" baseline="0" noProof="0">
              <a:ln>
                <a:noFill/>
              </a:ln>
              <a:solidFill>
                <a:srgbClr val="000000"/>
              </a:solidFill>
              <a:effectLst/>
              <a:uLnTx/>
              <a:uFillTx/>
              <a:latin typeface="Arial" charset="0"/>
              <a:ea typeface="ＭＳ Ｐゴシック" pitchFamily="34" charset="-128"/>
              <a:cs typeface="+mn-cs"/>
            </a:endParaRPr>
          </a:p>
        </p:txBody>
      </p:sp>
      <p:sp>
        <p:nvSpPr>
          <p:cNvPr id="40963" name="Rectangle 2"/>
          <p:cNvSpPr>
            <a:spLocks noGrp="1" noRot="1" noChangeAspect="1" noChangeArrowheads="1" noTextEdit="1"/>
          </p:cNvSpPr>
          <p:nvPr>
            <p:ph type="sldImg"/>
          </p:nvPr>
        </p:nvSpPr>
        <p:spPr>
          <a:ln/>
        </p:spPr>
      </p:sp>
      <p:sp>
        <p:nvSpPr>
          <p:cNvPr id="40964" name="Rectangle 3"/>
          <p:cNvSpPr>
            <a:spLocks noGrp="1" noChangeArrowheads="1"/>
          </p:cNvSpPr>
          <p:nvPr>
            <p:ph type="body" idx="1"/>
          </p:nvPr>
        </p:nvSpPr>
        <p:spPr>
          <a:noFill/>
          <a:ln/>
        </p:spPr>
        <p:txBody>
          <a:bodyPr/>
          <a:lstStyle/>
          <a:p>
            <a:pPr eaLnBrk="1" hangingPunct="1"/>
            <a:endParaRPr lang="es-ES" dirty="0">
              <a:latin typeface="Arial" charset="0"/>
              <a:cs typeface="Arial"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7F5F6F63-CA74-9748-B5A4-6161E1316516}" type="slidenum">
              <a:rPr kumimoji="0" lang="en-US" sz="1200" b="0" i="0" u="none" strike="noStrike" kern="1200" cap="none" spc="0" normalizeH="0" baseline="0" noProof="0">
                <a:ln>
                  <a:noFill/>
                </a:ln>
                <a:solidFill>
                  <a:srgbClr val="000000"/>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78</a:t>
            </a:fld>
            <a:endParaRPr kumimoji="0" lang="en-US" sz="1200" b="0" i="0" u="none" strike="noStrike" kern="1200" cap="none" spc="0" normalizeH="0" baseline="0" noProof="0">
              <a:ln>
                <a:noFill/>
              </a:ln>
              <a:solidFill>
                <a:srgbClr val="000000"/>
              </a:solidFill>
              <a:effectLst/>
              <a:uLnTx/>
              <a:uFillTx/>
              <a:latin typeface="Arial" charset="0"/>
              <a:ea typeface="+mn-ea"/>
              <a:cs typeface="+mn-cs"/>
            </a:endParaRPr>
          </a:p>
        </p:txBody>
      </p:sp>
      <p:sp>
        <p:nvSpPr>
          <p:cNvPr id="45059" name="Rectangle 2"/>
          <p:cNvSpPr>
            <a:spLocks noGrp="1" noRot="1" noChangeAspect="1" noChangeArrowheads="1" noTextEdit="1"/>
          </p:cNvSpPr>
          <p:nvPr>
            <p:ph type="sldImg"/>
          </p:nvPr>
        </p:nvSpPr>
        <p:spPr>
          <a:ln/>
        </p:spPr>
      </p:sp>
      <p:sp>
        <p:nvSpPr>
          <p:cNvPr id="45060" name="Rectangle 3"/>
          <p:cNvSpPr>
            <a:spLocks noGrp="1" noChangeArrowheads="1"/>
          </p:cNvSpPr>
          <p:nvPr>
            <p:ph type="body" idx="1"/>
          </p:nvPr>
        </p:nvSpPr>
        <p:spPr>
          <a:noFill/>
          <a:ln/>
        </p:spPr>
        <p:txBody>
          <a:bodyPr/>
          <a:lstStyle/>
          <a:p>
            <a:pPr eaLnBrk="1" hangingPunct="1"/>
            <a:endParaRPr lang="es-CL"/>
          </a:p>
        </p:txBody>
      </p:sp>
    </p:spTree>
    <p:extLst>
      <p:ext uri="{BB962C8B-B14F-4D97-AF65-F5344CB8AC3E}">
        <p14:creationId xmlns:p14="http://schemas.microsoft.com/office/powerpoint/2010/main" val="37802291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8BF5800D-3179-E040-8AB0-9B6A77C82426}" type="slidenum">
              <a:rPr kumimoji="0" lang="en-US" sz="1200" b="0" i="0" u="none" strike="noStrike" kern="1200" cap="none" spc="0" normalizeH="0" baseline="0" noProof="0">
                <a:ln>
                  <a:noFill/>
                </a:ln>
                <a:solidFill>
                  <a:srgbClr val="000000"/>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79</a:t>
            </a:fld>
            <a:endParaRPr kumimoji="0" lang="en-US" sz="1200" b="0" i="0" u="none" strike="noStrike" kern="1200" cap="none" spc="0" normalizeH="0" baseline="0" noProof="0">
              <a:ln>
                <a:noFill/>
              </a:ln>
              <a:solidFill>
                <a:srgbClr val="000000"/>
              </a:solidFill>
              <a:effectLst/>
              <a:uLnTx/>
              <a:uFillTx/>
              <a:latin typeface="Arial" charset="0"/>
              <a:ea typeface="+mn-ea"/>
              <a:cs typeface="+mn-cs"/>
            </a:endParaRPr>
          </a:p>
        </p:txBody>
      </p:sp>
      <p:sp>
        <p:nvSpPr>
          <p:cNvPr id="46083" name="Rectangle 2"/>
          <p:cNvSpPr>
            <a:spLocks noGrp="1" noRot="1" noChangeAspect="1" noChangeArrowheads="1" noTextEdit="1"/>
          </p:cNvSpPr>
          <p:nvPr>
            <p:ph type="sldImg"/>
          </p:nvPr>
        </p:nvSpPr>
        <p:spPr>
          <a:ln/>
        </p:spPr>
      </p:sp>
      <p:sp>
        <p:nvSpPr>
          <p:cNvPr id="46084" name="Rectangle 3"/>
          <p:cNvSpPr>
            <a:spLocks noGrp="1" noChangeArrowheads="1"/>
          </p:cNvSpPr>
          <p:nvPr>
            <p:ph type="body" idx="1"/>
          </p:nvPr>
        </p:nvSpPr>
        <p:spPr>
          <a:noFill/>
          <a:ln/>
        </p:spPr>
        <p:txBody>
          <a:bodyPr/>
          <a:lstStyle/>
          <a:p>
            <a:pPr eaLnBrk="1" hangingPunct="1"/>
            <a:endParaRPr lang="es-CL"/>
          </a:p>
        </p:txBody>
      </p:sp>
    </p:spTree>
    <p:extLst>
      <p:ext uri="{BB962C8B-B14F-4D97-AF65-F5344CB8AC3E}">
        <p14:creationId xmlns:p14="http://schemas.microsoft.com/office/powerpoint/2010/main" val="30653449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74815D40-3017-714F-9D84-6A30A7C61581}" type="slidenum">
              <a:rPr kumimoji="0" lang="en-US" sz="1200" b="0" i="0" u="none" strike="noStrike" kern="1200" cap="none" spc="0" normalizeH="0" baseline="0" noProof="0">
                <a:ln>
                  <a:noFill/>
                </a:ln>
                <a:solidFill>
                  <a:srgbClr val="000000"/>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80</a:t>
            </a:fld>
            <a:endParaRPr kumimoji="0" lang="en-US" sz="1200" b="0" i="0" u="none" strike="noStrike" kern="1200" cap="none" spc="0" normalizeH="0" baseline="0" noProof="0">
              <a:ln>
                <a:noFill/>
              </a:ln>
              <a:solidFill>
                <a:srgbClr val="000000"/>
              </a:solidFill>
              <a:effectLst/>
              <a:uLnTx/>
              <a:uFillTx/>
              <a:latin typeface="Arial" charset="0"/>
              <a:ea typeface="+mn-ea"/>
              <a:cs typeface="+mn-cs"/>
            </a:endParaRPr>
          </a:p>
        </p:txBody>
      </p:sp>
      <p:sp>
        <p:nvSpPr>
          <p:cNvPr id="47107" name="Rectangle 2"/>
          <p:cNvSpPr>
            <a:spLocks noGrp="1" noRot="1" noChangeAspect="1" noChangeArrowheads="1" noTextEdit="1"/>
          </p:cNvSpPr>
          <p:nvPr>
            <p:ph type="sldImg"/>
          </p:nvPr>
        </p:nvSpPr>
        <p:spPr>
          <a:ln/>
        </p:spPr>
      </p:sp>
      <p:sp>
        <p:nvSpPr>
          <p:cNvPr id="47108" name="Rectangle 3"/>
          <p:cNvSpPr>
            <a:spLocks noGrp="1" noChangeArrowheads="1"/>
          </p:cNvSpPr>
          <p:nvPr>
            <p:ph type="body" idx="1"/>
          </p:nvPr>
        </p:nvSpPr>
        <p:spPr>
          <a:noFill/>
          <a:ln/>
        </p:spPr>
        <p:txBody>
          <a:bodyPr/>
          <a:lstStyle/>
          <a:p>
            <a:pPr eaLnBrk="1" hangingPunct="1"/>
            <a:endParaRPr lang="es-CL"/>
          </a:p>
        </p:txBody>
      </p:sp>
    </p:spTree>
    <p:extLst>
      <p:ext uri="{BB962C8B-B14F-4D97-AF65-F5344CB8AC3E}">
        <p14:creationId xmlns:p14="http://schemas.microsoft.com/office/powerpoint/2010/main" val="111641186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0F4C6CB-DF56-0247-BBAB-31157F0869C8}" type="slidenum">
              <a:rPr kumimoji="0" lang="en-US" sz="1200" b="0" i="0" u="none" strike="noStrike" kern="1200" cap="none" spc="0" normalizeH="0" baseline="0" noProof="0">
                <a:ln>
                  <a:noFill/>
                </a:ln>
                <a:solidFill>
                  <a:srgbClr val="000000"/>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81</a:t>
            </a:fld>
            <a:endParaRPr kumimoji="0" lang="en-US" sz="1200" b="0" i="0" u="none" strike="noStrike" kern="1200" cap="none" spc="0" normalizeH="0" baseline="0" noProof="0">
              <a:ln>
                <a:noFill/>
              </a:ln>
              <a:solidFill>
                <a:srgbClr val="000000"/>
              </a:solidFill>
              <a:effectLst/>
              <a:uLnTx/>
              <a:uFillTx/>
              <a:latin typeface="Arial" charset="0"/>
              <a:ea typeface="+mn-ea"/>
              <a:cs typeface="+mn-cs"/>
            </a:endParaRPr>
          </a:p>
        </p:txBody>
      </p:sp>
      <p:sp>
        <p:nvSpPr>
          <p:cNvPr id="48131" name="Rectangle 2"/>
          <p:cNvSpPr>
            <a:spLocks noGrp="1" noRot="1" noChangeAspect="1" noChangeArrowheads="1" noTextEdit="1"/>
          </p:cNvSpPr>
          <p:nvPr>
            <p:ph type="sldImg"/>
          </p:nvPr>
        </p:nvSpPr>
        <p:spPr>
          <a:ln/>
        </p:spPr>
      </p:sp>
      <p:sp>
        <p:nvSpPr>
          <p:cNvPr id="48132" name="Rectangle 3"/>
          <p:cNvSpPr>
            <a:spLocks noGrp="1" noChangeArrowheads="1"/>
          </p:cNvSpPr>
          <p:nvPr>
            <p:ph type="body" idx="1"/>
          </p:nvPr>
        </p:nvSpPr>
        <p:spPr>
          <a:noFill/>
          <a:ln/>
        </p:spPr>
        <p:txBody>
          <a:bodyPr/>
          <a:lstStyle/>
          <a:p>
            <a:pPr eaLnBrk="1" hangingPunct="1"/>
            <a:endParaRPr lang="es-CL"/>
          </a:p>
        </p:txBody>
      </p:sp>
    </p:spTree>
    <p:extLst>
      <p:ext uri="{BB962C8B-B14F-4D97-AF65-F5344CB8AC3E}">
        <p14:creationId xmlns:p14="http://schemas.microsoft.com/office/powerpoint/2010/main" val="341269374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629EEF1E-AA51-9549-BC93-9582720DF933}" type="slidenum">
              <a:rPr kumimoji="0" lang="en-US" sz="1200" b="0" i="0" u="none" strike="noStrike" kern="1200" cap="none" spc="0" normalizeH="0" baseline="0" noProof="0">
                <a:ln>
                  <a:noFill/>
                </a:ln>
                <a:solidFill>
                  <a:srgbClr val="000000"/>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82</a:t>
            </a:fld>
            <a:endParaRPr kumimoji="0" lang="en-US" sz="1200" b="0" i="0" u="none" strike="noStrike" kern="1200" cap="none" spc="0" normalizeH="0" baseline="0" noProof="0">
              <a:ln>
                <a:noFill/>
              </a:ln>
              <a:solidFill>
                <a:srgbClr val="000000"/>
              </a:solidFill>
              <a:effectLst/>
              <a:uLnTx/>
              <a:uFillTx/>
              <a:latin typeface="Arial" charset="0"/>
              <a:ea typeface="+mn-ea"/>
              <a:cs typeface="+mn-cs"/>
            </a:endParaRPr>
          </a:p>
        </p:txBody>
      </p:sp>
      <p:sp>
        <p:nvSpPr>
          <p:cNvPr id="49155" name="Rectangle 2"/>
          <p:cNvSpPr>
            <a:spLocks noGrp="1" noRot="1" noChangeAspect="1" noChangeArrowheads="1" noTextEdit="1"/>
          </p:cNvSpPr>
          <p:nvPr>
            <p:ph type="sldImg"/>
          </p:nvPr>
        </p:nvSpPr>
        <p:spPr>
          <a:ln/>
        </p:spPr>
      </p:sp>
      <p:sp>
        <p:nvSpPr>
          <p:cNvPr id="49156" name="Rectangle 3"/>
          <p:cNvSpPr>
            <a:spLocks noGrp="1" noChangeArrowheads="1"/>
          </p:cNvSpPr>
          <p:nvPr>
            <p:ph type="body" idx="1"/>
          </p:nvPr>
        </p:nvSpPr>
        <p:spPr>
          <a:noFill/>
          <a:ln/>
        </p:spPr>
        <p:txBody>
          <a:bodyPr/>
          <a:lstStyle/>
          <a:p>
            <a:pPr eaLnBrk="1" hangingPunct="1"/>
            <a:endParaRPr lang="es-CL"/>
          </a:p>
        </p:txBody>
      </p:sp>
    </p:spTree>
    <p:extLst>
      <p:ext uri="{BB962C8B-B14F-4D97-AF65-F5344CB8AC3E}">
        <p14:creationId xmlns:p14="http://schemas.microsoft.com/office/powerpoint/2010/main" val="6247639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371600" y="1143000"/>
            <a:ext cx="4114800" cy="3086100"/>
          </a:xfrm>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D9E51F7-A888-472D-B416-6312F0764F25}" type="slidenum">
              <a:rPr kumimoji="0" lang="es-CO"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s-CO"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54769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9368921-76A0-4AD0-9C73-38820D030D86}" type="slidenum">
              <a:rPr kumimoji="0" lang="en-US" sz="1200" b="0" i="0" u="none" strike="noStrike" kern="1200" cap="none" spc="0" normalizeH="0" baseline="0" noProof="0">
                <a:ln>
                  <a:noFill/>
                </a:ln>
                <a:solidFill>
                  <a:srgbClr val="000000"/>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62</a:t>
            </a:fld>
            <a:endParaRPr kumimoji="0" lang="en-US" sz="1200" b="0" i="0" u="none" strike="noStrike" kern="1200" cap="none" spc="0" normalizeH="0" baseline="0" noProof="0">
              <a:ln>
                <a:noFill/>
              </a:ln>
              <a:solidFill>
                <a:srgbClr val="000000"/>
              </a:solidFill>
              <a:effectLst/>
              <a:uLnTx/>
              <a:uFillTx/>
              <a:latin typeface="Arial" charset="0"/>
              <a:ea typeface="+mn-ea"/>
              <a:cs typeface="+mn-cs"/>
            </a:endParaRPr>
          </a:p>
        </p:txBody>
      </p:sp>
      <p:sp>
        <p:nvSpPr>
          <p:cNvPr id="63491" name="Rectangle 2"/>
          <p:cNvSpPr>
            <a:spLocks noGrp="1" noRot="1" noChangeAspect="1" noChangeArrowheads="1" noTextEdit="1"/>
          </p:cNvSpPr>
          <p:nvPr>
            <p:ph type="sldImg"/>
          </p:nvPr>
        </p:nvSpPr>
        <p:spPr>
          <a:ln/>
        </p:spPr>
      </p:sp>
      <p:sp>
        <p:nvSpPr>
          <p:cNvPr id="63492" name="Rectangle 3"/>
          <p:cNvSpPr>
            <a:spLocks noGrp="1" noChangeArrowheads="1"/>
          </p:cNvSpPr>
          <p:nvPr>
            <p:ph type="body" idx="1"/>
          </p:nvPr>
        </p:nvSpPr>
        <p:spPr>
          <a:noFill/>
          <a:ln/>
        </p:spPr>
        <p:txBody>
          <a:bodyPr/>
          <a:lstStyle/>
          <a:p>
            <a:pPr eaLnBrk="1" hangingPunct="1"/>
            <a:endParaRPr lang="es-ES"/>
          </a:p>
        </p:txBody>
      </p:sp>
    </p:spTree>
    <p:extLst>
      <p:ext uri="{BB962C8B-B14F-4D97-AF65-F5344CB8AC3E}">
        <p14:creationId xmlns:p14="http://schemas.microsoft.com/office/powerpoint/2010/main" val="35590722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0884C4E8-482E-894A-972D-B3D5F3FF4336}" type="slidenum">
              <a:rPr kumimoji="0" lang="en-US" sz="1200" b="0" i="0" u="none" strike="noStrike" kern="1200" cap="none" spc="0" normalizeH="0" baseline="0" noProof="0">
                <a:ln>
                  <a:noFill/>
                </a:ln>
                <a:solidFill>
                  <a:srgbClr val="000000"/>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63</a:t>
            </a:fld>
            <a:endParaRPr kumimoji="0" lang="en-US" sz="12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9699" name="Rectangle 2"/>
          <p:cNvSpPr>
            <a:spLocks noGrp="1" noRot="1" noChangeAspect="1" noChangeArrowheads="1" noTextEdit="1"/>
          </p:cNvSpPr>
          <p:nvPr>
            <p:ph type="sldImg"/>
          </p:nvPr>
        </p:nvSpPr>
        <p:spPr>
          <a:ln/>
        </p:spPr>
      </p:sp>
      <p:sp>
        <p:nvSpPr>
          <p:cNvPr id="29700" name="Rectangle 3"/>
          <p:cNvSpPr>
            <a:spLocks noGrp="1" noChangeArrowheads="1"/>
          </p:cNvSpPr>
          <p:nvPr>
            <p:ph type="body" idx="1"/>
          </p:nvPr>
        </p:nvSpPr>
        <p:spPr>
          <a:noFill/>
          <a:ln/>
        </p:spPr>
        <p:txBody>
          <a:bodyPr/>
          <a:lstStyle/>
          <a:p>
            <a:pPr eaLnBrk="1" hangingPunct="1"/>
            <a:endParaRPr lang="es-CL"/>
          </a:p>
        </p:txBody>
      </p:sp>
    </p:spTree>
    <p:extLst>
      <p:ext uri="{BB962C8B-B14F-4D97-AF65-F5344CB8AC3E}">
        <p14:creationId xmlns:p14="http://schemas.microsoft.com/office/powerpoint/2010/main" val="18336443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838B05D-FD04-9247-A09E-5A81F5BAA23E}" type="slidenum">
              <a:rPr kumimoji="0" lang="en-US" sz="1200" b="0" i="0" u="none" strike="noStrike" kern="1200" cap="none" spc="0" normalizeH="0" baseline="0" noProof="0">
                <a:ln>
                  <a:noFill/>
                </a:ln>
                <a:solidFill>
                  <a:srgbClr val="000000"/>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64</a:t>
            </a:fld>
            <a:endParaRPr kumimoji="0" lang="en-US" sz="1200" b="0" i="0" u="none" strike="noStrike" kern="1200" cap="none" spc="0" normalizeH="0" baseline="0" noProof="0">
              <a:ln>
                <a:noFill/>
              </a:ln>
              <a:solidFill>
                <a:srgbClr val="000000"/>
              </a:solidFill>
              <a:effectLst/>
              <a:uLnTx/>
              <a:uFillTx/>
              <a:latin typeface="Arial" charset="0"/>
              <a:ea typeface="+mn-ea"/>
              <a:cs typeface="+mn-cs"/>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a:ln/>
        </p:spPr>
        <p:txBody>
          <a:bodyPr/>
          <a:lstStyle/>
          <a:p>
            <a:pPr eaLnBrk="1" hangingPunct="1"/>
            <a:endParaRPr lang="es-CL"/>
          </a:p>
        </p:txBody>
      </p:sp>
    </p:spTree>
    <p:extLst>
      <p:ext uri="{BB962C8B-B14F-4D97-AF65-F5344CB8AC3E}">
        <p14:creationId xmlns:p14="http://schemas.microsoft.com/office/powerpoint/2010/main" val="11755202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926C48E1-00D8-B84D-8B17-ECB8668D277F}" type="slidenum">
              <a:rPr kumimoji="0" lang="en-US" sz="1200" b="0" i="0" u="none" strike="noStrike" kern="1200" cap="none" spc="0" normalizeH="0" baseline="0" noProof="0">
                <a:ln>
                  <a:noFill/>
                </a:ln>
                <a:solidFill>
                  <a:srgbClr val="000000"/>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65</a:t>
            </a:fld>
            <a:endParaRPr kumimoji="0" lang="en-US" sz="1200" b="0" i="0" u="none" strike="noStrike" kern="1200" cap="none" spc="0" normalizeH="0" baseline="0" noProof="0">
              <a:ln>
                <a:noFill/>
              </a:ln>
              <a:solidFill>
                <a:srgbClr val="000000"/>
              </a:solidFill>
              <a:effectLst/>
              <a:uLnTx/>
              <a:uFillTx/>
              <a:latin typeface="Arial" charset="0"/>
              <a:ea typeface="+mn-ea"/>
              <a:cs typeface="+mn-cs"/>
            </a:endParaRPr>
          </a:p>
        </p:txBody>
      </p:sp>
      <p:sp>
        <p:nvSpPr>
          <p:cNvPr id="31747" name="Rectangle 2"/>
          <p:cNvSpPr>
            <a:spLocks noGrp="1" noRot="1" noChangeAspect="1" noChangeArrowheads="1" noTextEdit="1"/>
          </p:cNvSpPr>
          <p:nvPr>
            <p:ph type="sldImg"/>
          </p:nvPr>
        </p:nvSpPr>
        <p:spPr>
          <a:ln/>
        </p:spPr>
      </p:sp>
      <p:sp>
        <p:nvSpPr>
          <p:cNvPr id="31748" name="Rectangle 3"/>
          <p:cNvSpPr>
            <a:spLocks noGrp="1" noChangeArrowheads="1"/>
          </p:cNvSpPr>
          <p:nvPr>
            <p:ph type="body" idx="1"/>
          </p:nvPr>
        </p:nvSpPr>
        <p:spPr>
          <a:noFill/>
          <a:ln/>
        </p:spPr>
        <p:txBody>
          <a:bodyPr/>
          <a:lstStyle/>
          <a:p>
            <a:pPr eaLnBrk="1" hangingPunct="1"/>
            <a:endParaRPr lang="es-CL"/>
          </a:p>
        </p:txBody>
      </p:sp>
    </p:spTree>
    <p:extLst>
      <p:ext uri="{BB962C8B-B14F-4D97-AF65-F5344CB8AC3E}">
        <p14:creationId xmlns:p14="http://schemas.microsoft.com/office/powerpoint/2010/main" val="22916646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44F56885-A447-6B45-8925-737427C81A80}" type="slidenum">
              <a:rPr kumimoji="0" lang="en-US" sz="1200" b="0" i="0" u="none" strike="noStrike" kern="1200" cap="none" spc="0" normalizeH="0" baseline="0" noProof="0">
                <a:ln>
                  <a:noFill/>
                </a:ln>
                <a:solidFill>
                  <a:srgbClr val="000000"/>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66</a:t>
            </a:fld>
            <a:endParaRPr kumimoji="0" lang="en-US" sz="1200" b="0" i="0" u="none" strike="noStrike" kern="1200" cap="none" spc="0" normalizeH="0" baseline="0" noProof="0">
              <a:ln>
                <a:noFill/>
              </a:ln>
              <a:solidFill>
                <a:srgbClr val="000000"/>
              </a:solidFill>
              <a:effectLst/>
              <a:uLnTx/>
              <a:uFillTx/>
              <a:latin typeface="Arial" charset="0"/>
              <a:ea typeface="+mn-ea"/>
              <a:cs typeface="+mn-cs"/>
            </a:endParaRPr>
          </a:p>
        </p:txBody>
      </p:sp>
      <p:sp>
        <p:nvSpPr>
          <p:cNvPr id="32771" name="Rectangle 2"/>
          <p:cNvSpPr>
            <a:spLocks noGrp="1" noRot="1" noChangeAspect="1" noChangeArrowheads="1" noTextEdit="1"/>
          </p:cNvSpPr>
          <p:nvPr>
            <p:ph type="sldImg"/>
          </p:nvPr>
        </p:nvSpPr>
        <p:spPr>
          <a:ln/>
        </p:spPr>
      </p:sp>
      <p:sp>
        <p:nvSpPr>
          <p:cNvPr id="32772" name="Rectangle 3"/>
          <p:cNvSpPr>
            <a:spLocks noGrp="1" noChangeArrowheads="1"/>
          </p:cNvSpPr>
          <p:nvPr>
            <p:ph type="body" idx="1"/>
          </p:nvPr>
        </p:nvSpPr>
        <p:spPr>
          <a:noFill/>
          <a:ln/>
        </p:spPr>
        <p:txBody>
          <a:bodyPr/>
          <a:lstStyle/>
          <a:p>
            <a:pPr eaLnBrk="1" hangingPunct="1"/>
            <a:endParaRPr lang="es-CL"/>
          </a:p>
        </p:txBody>
      </p:sp>
    </p:spTree>
    <p:extLst>
      <p:ext uri="{BB962C8B-B14F-4D97-AF65-F5344CB8AC3E}">
        <p14:creationId xmlns:p14="http://schemas.microsoft.com/office/powerpoint/2010/main" val="41062766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7BB48B6B-51EB-CF43-8569-F71483022BEB}" type="slidenum">
              <a:rPr kumimoji="0" lang="en-US" sz="1200" b="0" i="0" u="none" strike="noStrike" kern="1200" cap="none" spc="0" normalizeH="0" baseline="0" noProof="0">
                <a:ln>
                  <a:noFill/>
                </a:ln>
                <a:solidFill>
                  <a:srgbClr val="000000"/>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67</a:t>
            </a:fld>
            <a:endParaRPr kumimoji="0" lang="en-US" sz="1200" b="0" i="0" u="none" strike="noStrike" kern="1200" cap="none" spc="0" normalizeH="0" baseline="0" noProof="0">
              <a:ln>
                <a:noFill/>
              </a:ln>
              <a:solidFill>
                <a:srgbClr val="000000"/>
              </a:solidFill>
              <a:effectLst/>
              <a:uLnTx/>
              <a:uFillTx/>
              <a:latin typeface="Arial" charset="0"/>
              <a:ea typeface="+mn-ea"/>
              <a:cs typeface="+mn-cs"/>
            </a:endParaRPr>
          </a:p>
        </p:txBody>
      </p:sp>
      <p:sp>
        <p:nvSpPr>
          <p:cNvPr id="33795" name="Rectangle 2"/>
          <p:cNvSpPr>
            <a:spLocks noGrp="1" noRot="1" noChangeAspect="1" noChangeArrowheads="1" noTextEdit="1"/>
          </p:cNvSpPr>
          <p:nvPr>
            <p:ph type="sldImg"/>
          </p:nvPr>
        </p:nvSpPr>
        <p:spPr>
          <a:ln/>
        </p:spPr>
      </p:sp>
      <p:sp>
        <p:nvSpPr>
          <p:cNvPr id="33796" name="Rectangle 3"/>
          <p:cNvSpPr>
            <a:spLocks noGrp="1" noChangeArrowheads="1"/>
          </p:cNvSpPr>
          <p:nvPr>
            <p:ph type="body" idx="1"/>
          </p:nvPr>
        </p:nvSpPr>
        <p:spPr>
          <a:noFill/>
          <a:ln/>
        </p:spPr>
        <p:txBody>
          <a:bodyPr/>
          <a:lstStyle/>
          <a:p>
            <a:pPr eaLnBrk="1" hangingPunct="1"/>
            <a:endParaRPr lang="es-CL"/>
          </a:p>
        </p:txBody>
      </p:sp>
    </p:spTree>
    <p:extLst>
      <p:ext uri="{BB962C8B-B14F-4D97-AF65-F5344CB8AC3E}">
        <p14:creationId xmlns:p14="http://schemas.microsoft.com/office/powerpoint/2010/main" val="17033155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a:prstGeom prst="rect">
            <a:avLst/>
          </a:prstGeom>
        </p:spPr>
        <p:txBody>
          <a:bodyPr anchor="b"/>
          <a:lstStyle>
            <a:lvl1pPr algn="ctr">
              <a:defRPr sz="6000"/>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a:xfrm>
            <a:off x="628650" y="6356353"/>
            <a:ext cx="2057400" cy="365125"/>
          </a:xfrm>
          <a:prstGeom prst="rect">
            <a:avLst/>
          </a:prstGeom>
        </p:spPr>
        <p:txBody>
          <a:bodyPr/>
          <a:lstStyle/>
          <a:p>
            <a:fld id="{77C78189-BA44-44ED-B6AF-C3AE29513D61}" type="datetime1">
              <a:rPr lang="es-ES" smtClean="0"/>
              <a:t>29/11/2019</a:t>
            </a:fld>
            <a:endParaRPr lang="es-ES"/>
          </a:p>
        </p:txBody>
      </p:sp>
      <p:sp>
        <p:nvSpPr>
          <p:cNvPr id="5" name="Footer Placeholder 4"/>
          <p:cNvSpPr>
            <a:spLocks noGrp="1"/>
          </p:cNvSpPr>
          <p:nvPr>
            <p:ph type="ftr" sz="quarter" idx="11"/>
          </p:nvPr>
        </p:nvSpPr>
        <p:spPr>
          <a:xfrm>
            <a:off x="3028950" y="6356353"/>
            <a:ext cx="3086100" cy="365125"/>
          </a:xfrm>
          <a:prstGeom prst="rect">
            <a:avLst/>
          </a:prstGeom>
        </p:spPr>
        <p:txBody>
          <a:bodyPr/>
          <a:lstStyle/>
          <a:p>
            <a:endParaRPr lang="es-ES"/>
          </a:p>
        </p:txBody>
      </p:sp>
      <p:sp>
        <p:nvSpPr>
          <p:cNvPr id="6" name="Slide Number Placeholder 5"/>
          <p:cNvSpPr>
            <a:spLocks noGrp="1"/>
          </p:cNvSpPr>
          <p:nvPr>
            <p:ph type="sldNum" sz="quarter" idx="12"/>
          </p:nvPr>
        </p:nvSpPr>
        <p:spPr>
          <a:xfrm>
            <a:off x="6457950" y="6356353"/>
            <a:ext cx="2057400" cy="365125"/>
          </a:xfrm>
          <a:prstGeom prst="rect">
            <a:avLst/>
          </a:prstGeom>
        </p:spPr>
        <p:txBody>
          <a:bodyPr/>
          <a:lstStyle/>
          <a:p>
            <a:fld id="{EBF82D2F-B254-444B-AB4D-B74E21055EB1}" type="slidenum">
              <a:rPr lang="es-ES" smtClean="0"/>
              <a:t>‹Nº›</a:t>
            </a:fld>
            <a:endParaRPr lang="es-ES"/>
          </a:p>
        </p:txBody>
      </p:sp>
    </p:spTree>
    <p:extLst>
      <p:ext uri="{BB962C8B-B14F-4D97-AF65-F5344CB8AC3E}">
        <p14:creationId xmlns:p14="http://schemas.microsoft.com/office/powerpoint/2010/main" val="32681460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8"/>
            <a:ext cx="7886700" cy="1325563"/>
          </a:xfrm>
          <a:prstGeom prst="rect">
            <a:avLst/>
          </a:prstGeom>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628650" y="1825625"/>
            <a:ext cx="7886700" cy="4351338"/>
          </a:xfrm>
          <a:prstGeom prst="rect">
            <a:avLst/>
          </a:prstGeom>
        </p:spPr>
        <p:txBody>
          <a:bodyPr vert="eaVe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a:xfrm>
            <a:off x="628650" y="6356353"/>
            <a:ext cx="2057400" cy="365125"/>
          </a:xfrm>
          <a:prstGeom prst="rect">
            <a:avLst/>
          </a:prstGeom>
        </p:spPr>
        <p:txBody>
          <a:bodyPr/>
          <a:lstStyle/>
          <a:p>
            <a:fld id="{0759D935-470E-4CCB-B8F7-A73DEC273A7E}" type="datetime1">
              <a:rPr lang="es-ES" smtClean="0"/>
              <a:t>29/11/2019</a:t>
            </a:fld>
            <a:endParaRPr lang="es-ES"/>
          </a:p>
        </p:txBody>
      </p:sp>
      <p:sp>
        <p:nvSpPr>
          <p:cNvPr id="5" name="Footer Placeholder 4"/>
          <p:cNvSpPr>
            <a:spLocks noGrp="1"/>
          </p:cNvSpPr>
          <p:nvPr>
            <p:ph type="ftr" sz="quarter" idx="11"/>
          </p:nvPr>
        </p:nvSpPr>
        <p:spPr>
          <a:xfrm>
            <a:off x="3028950" y="6356353"/>
            <a:ext cx="3086100" cy="365125"/>
          </a:xfrm>
          <a:prstGeom prst="rect">
            <a:avLst/>
          </a:prstGeom>
        </p:spPr>
        <p:txBody>
          <a:bodyPr/>
          <a:lstStyle/>
          <a:p>
            <a:endParaRPr lang="es-ES"/>
          </a:p>
        </p:txBody>
      </p:sp>
      <p:sp>
        <p:nvSpPr>
          <p:cNvPr id="6" name="Slide Number Placeholder 5"/>
          <p:cNvSpPr>
            <a:spLocks noGrp="1"/>
          </p:cNvSpPr>
          <p:nvPr>
            <p:ph type="sldNum" sz="quarter" idx="12"/>
          </p:nvPr>
        </p:nvSpPr>
        <p:spPr>
          <a:xfrm>
            <a:off x="6457950" y="6356353"/>
            <a:ext cx="2057400" cy="365125"/>
          </a:xfrm>
          <a:prstGeom prst="rect">
            <a:avLst/>
          </a:prstGeom>
        </p:spPr>
        <p:txBody>
          <a:bodyPr/>
          <a:lstStyle/>
          <a:p>
            <a:fld id="{EBF82D2F-B254-444B-AB4D-B74E21055EB1}" type="slidenum">
              <a:rPr lang="es-ES" smtClean="0"/>
              <a:t>‹Nº›</a:t>
            </a:fld>
            <a:endParaRPr lang="es-ES"/>
          </a:p>
        </p:txBody>
      </p:sp>
    </p:spTree>
    <p:extLst>
      <p:ext uri="{BB962C8B-B14F-4D97-AF65-F5344CB8AC3E}">
        <p14:creationId xmlns:p14="http://schemas.microsoft.com/office/powerpoint/2010/main" val="37320068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6" y="365125"/>
            <a:ext cx="1971675" cy="5811838"/>
          </a:xfrm>
          <a:prstGeom prst="rect">
            <a:avLst/>
          </a:prstGeo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628651" y="365125"/>
            <a:ext cx="5800725" cy="5811838"/>
          </a:xfrm>
          <a:prstGeom prst="rect">
            <a:avLst/>
          </a:prstGeom>
        </p:spPr>
        <p:txBody>
          <a:bodyPr vert="eaVe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a:xfrm>
            <a:off x="628650" y="6356353"/>
            <a:ext cx="2057400" cy="365125"/>
          </a:xfrm>
          <a:prstGeom prst="rect">
            <a:avLst/>
          </a:prstGeom>
        </p:spPr>
        <p:txBody>
          <a:bodyPr/>
          <a:lstStyle/>
          <a:p>
            <a:fld id="{EC1801E1-4B5E-49C6-9BD8-CABD73E47874}" type="datetime1">
              <a:rPr lang="es-ES" smtClean="0"/>
              <a:t>29/11/2019</a:t>
            </a:fld>
            <a:endParaRPr lang="es-ES"/>
          </a:p>
        </p:txBody>
      </p:sp>
      <p:sp>
        <p:nvSpPr>
          <p:cNvPr id="5" name="Footer Placeholder 4"/>
          <p:cNvSpPr>
            <a:spLocks noGrp="1"/>
          </p:cNvSpPr>
          <p:nvPr>
            <p:ph type="ftr" sz="quarter" idx="11"/>
          </p:nvPr>
        </p:nvSpPr>
        <p:spPr>
          <a:xfrm>
            <a:off x="3028950" y="6356353"/>
            <a:ext cx="3086100" cy="365125"/>
          </a:xfrm>
          <a:prstGeom prst="rect">
            <a:avLst/>
          </a:prstGeom>
        </p:spPr>
        <p:txBody>
          <a:bodyPr/>
          <a:lstStyle/>
          <a:p>
            <a:endParaRPr lang="es-ES"/>
          </a:p>
        </p:txBody>
      </p:sp>
      <p:sp>
        <p:nvSpPr>
          <p:cNvPr id="6" name="Slide Number Placeholder 5"/>
          <p:cNvSpPr>
            <a:spLocks noGrp="1"/>
          </p:cNvSpPr>
          <p:nvPr>
            <p:ph type="sldNum" sz="quarter" idx="12"/>
          </p:nvPr>
        </p:nvSpPr>
        <p:spPr>
          <a:xfrm>
            <a:off x="6457950" y="6356353"/>
            <a:ext cx="2057400" cy="365125"/>
          </a:xfrm>
          <a:prstGeom prst="rect">
            <a:avLst/>
          </a:prstGeom>
        </p:spPr>
        <p:txBody>
          <a:bodyPr/>
          <a:lstStyle/>
          <a:p>
            <a:fld id="{EBF82D2F-B254-444B-AB4D-B74E21055EB1}" type="slidenum">
              <a:rPr lang="es-ES" smtClean="0"/>
              <a:t>‹Nº›</a:t>
            </a:fld>
            <a:endParaRPr lang="es-ES"/>
          </a:p>
        </p:txBody>
      </p:sp>
    </p:spTree>
    <p:extLst>
      <p:ext uri="{BB962C8B-B14F-4D97-AF65-F5344CB8AC3E}">
        <p14:creationId xmlns:p14="http://schemas.microsoft.com/office/powerpoint/2010/main" val="4827558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143000" y="1122363"/>
            <a:ext cx="6858000" cy="2387600"/>
          </a:xfrm>
          <a:prstGeom prst="rect">
            <a:avLst/>
          </a:prstGeom>
        </p:spPr>
        <p:txBody>
          <a:bodyPr anchor="b"/>
          <a:lstStyle>
            <a:lvl1pPr algn="ctr">
              <a:defRPr sz="6000"/>
            </a:lvl1pPr>
          </a:lstStyle>
          <a:p>
            <a:r>
              <a:rPr lang="es-ES"/>
              <a:t>Haga clic para modificar el estilo de título del patrón</a:t>
            </a:r>
            <a:endParaRPr lang="es-CO"/>
          </a:p>
        </p:txBody>
      </p:sp>
      <p:sp>
        <p:nvSpPr>
          <p:cNvPr id="3" name="Subtítulo 2"/>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CO"/>
          </a:p>
        </p:txBody>
      </p:sp>
      <p:sp>
        <p:nvSpPr>
          <p:cNvPr id="4" name="Marcador de fecha 3"/>
          <p:cNvSpPr>
            <a:spLocks noGrp="1"/>
          </p:cNvSpPr>
          <p:nvPr>
            <p:ph type="dt" sz="half" idx="10"/>
          </p:nvPr>
        </p:nvSpPr>
        <p:spPr>
          <a:xfrm>
            <a:off x="628650" y="6356352"/>
            <a:ext cx="2057400" cy="365125"/>
          </a:xfrm>
          <a:prstGeom prst="rect">
            <a:avLst/>
          </a:prstGeom>
        </p:spPr>
        <p:txBody>
          <a:bodyPr/>
          <a:lstStyle/>
          <a:p>
            <a:pPr defTabSz="914400">
              <a:defRPr/>
            </a:pPr>
            <a:fld id="{1FB05A6C-2F36-4F58-95C4-3F54A520431C}" type="datetime1">
              <a:rPr lang="es-ES" smtClean="0">
                <a:solidFill>
                  <a:prstClr val="black"/>
                </a:solidFill>
              </a:rPr>
              <a:t>29/11/2019</a:t>
            </a:fld>
            <a:endParaRPr lang="es-CO">
              <a:solidFill>
                <a:prstClr val="black"/>
              </a:solidFill>
            </a:endParaRPr>
          </a:p>
        </p:txBody>
      </p:sp>
      <p:sp>
        <p:nvSpPr>
          <p:cNvPr id="5" name="Marcador de pie de página 4"/>
          <p:cNvSpPr>
            <a:spLocks noGrp="1"/>
          </p:cNvSpPr>
          <p:nvPr>
            <p:ph type="ftr" sz="quarter" idx="11"/>
          </p:nvPr>
        </p:nvSpPr>
        <p:spPr>
          <a:xfrm>
            <a:off x="3028950" y="6356352"/>
            <a:ext cx="3086100" cy="365125"/>
          </a:xfrm>
          <a:prstGeom prst="rect">
            <a:avLst/>
          </a:prstGeom>
        </p:spPr>
        <p:txBody>
          <a:bodyPr/>
          <a:lstStyle/>
          <a:p>
            <a:pPr defTabSz="914400">
              <a:defRPr/>
            </a:pPr>
            <a:endParaRPr lang="es-CO">
              <a:solidFill>
                <a:prstClr val="black"/>
              </a:solidFill>
            </a:endParaRPr>
          </a:p>
        </p:txBody>
      </p:sp>
      <p:sp>
        <p:nvSpPr>
          <p:cNvPr id="6" name="Marcador de número de diapositiva 5"/>
          <p:cNvSpPr>
            <a:spLocks noGrp="1"/>
          </p:cNvSpPr>
          <p:nvPr>
            <p:ph type="sldNum" sz="quarter" idx="12"/>
          </p:nvPr>
        </p:nvSpPr>
        <p:spPr>
          <a:xfrm>
            <a:off x="6457950" y="6356352"/>
            <a:ext cx="2057400" cy="365125"/>
          </a:xfrm>
          <a:prstGeom prst="rect">
            <a:avLst/>
          </a:prstGeom>
        </p:spPr>
        <p:txBody>
          <a:bodyPr/>
          <a:lstStyle/>
          <a:p>
            <a:pPr defTabSz="914400">
              <a:defRPr/>
            </a:pPr>
            <a:fld id="{C89814AC-6C64-4A0D-B7EB-E21F857CA191}" type="slidenum">
              <a:rPr lang="es-CO" smtClean="0">
                <a:solidFill>
                  <a:prstClr val="black"/>
                </a:solidFill>
              </a:rPr>
              <a:pPr defTabSz="914400">
                <a:defRPr/>
              </a:pPr>
              <a:t>‹Nº›</a:t>
            </a:fld>
            <a:endParaRPr lang="es-CO">
              <a:solidFill>
                <a:prstClr val="black"/>
              </a:solidFill>
            </a:endParaRPr>
          </a:p>
        </p:txBody>
      </p:sp>
    </p:spTree>
    <p:extLst>
      <p:ext uri="{BB962C8B-B14F-4D97-AF65-F5344CB8AC3E}">
        <p14:creationId xmlns:p14="http://schemas.microsoft.com/office/powerpoint/2010/main" val="10498804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a:xfrm>
            <a:off x="628650" y="365127"/>
            <a:ext cx="7886700" cy="1325563"/>
          </a:xfrm>
          <a:prstGeom prst="rect">
            <a:avLst/>
          </a:prstGeom>
        </p:spPr>
        <p:txBody>
          <a:bodyPr/>
          <a:lstStyle/>
          <a:p>
            <a:r>
              <a:rPr lang="es-ES"/>
              <a:t>Haga clic para modificar el estilo de título del patrón</a:t>
            </a:r>
            <a:endParaRPr lang="es-CO"/>
          </a:p>
        </p:txBody>
      </p:sp>
      <p:sp>
        <p:nvSpPr>
          <p:cNvPr id="3" name="Marcador de contenido 2"/>
          <p:cNvSpPr>
            <a:spLocks noGrp="1"/>
          </p:cNvSpPr>
          <p:nvPr>
            <p:ph idx="1"/>
          </p:nvPr>
        </p:nvSpPr>
        <p:spPr>
          <a:xfrm>
            <a:off x="628650" y="1825625"/>
            <a:ext cx="7886700" cy="4351338"/>
          </a:xfrm>
          <a:prstGeom prst="rect">
            <a:avLst/>
          </a:prstGeo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p:cNvSpPr>
            <a:spLocks noGrp="1"/>
          </p:cNvSpPr>
          <p:nvPr>
            <p:ph type="dt" sz="half" idx="10"/>
          </p:nvPr>
        </p:nvSpPr>
        <p:spPr>
          <a:xfrm>
            <a:off x="628650" y="6356352"/>
            <a:ext cx="2057400" cy="365125"/>
          </a:xfrm>
          <a:prstGeom prst="rect">
            <a:avLst/>
          </a:prstGeom>
        </p:spPr>
        <p:txBody>
          <a:bodyPr/>
          <a:lstStyle/>
          <a:p>
            <a:pPr defTabSz="914400">
              <a:defRPr/>
            </a:pPr>
            <a:fld id="{285FA919-B261-4F79-8047-4024C0AC6619}" type="datetime1">
              <a:rPr lang="es-ES" smtClean="0">
                <a:solidFill>
                  <a:prstClr val="black"/>
                </a:solidFill>
              </a:rPr>
              <a:t>29/11/2019</a:t>
            </a:fld>
            <a:endParaRPr lang="es-CO">
              <a:solidFill>
                <a:prstClr val="black"/>
              </a:solidFill>
            </a:endParaRPr>
          </a:p>
        </p:txBody>
      </p:sp>
      <p:sp>
        <p:nvSpPr>
          <p:cNvPr id="5" name="Marcador de pie de página 4"/>
          <p:cNvSpPr>
            <a:spLocks noGrp="1"/>
          </p:cNvSpPr>
          <p:nvPr>
            <p:ph type="ftr" sz="quarter" idx="11"/>
          </p:nvPr>
        </p:nvSpPr>
        <p:spPr>
          <a:xfrm>
            <a:off x="3028950" y="6356352"/>
            <a:ext cx="3086100" cy="365125"/>
          </a:xfrm>
          <a:prstGeom prst="rect">
            <a:avLst/>
          </a:prstGeom>
        </p:spPr>
        <p:txBody>
          <a:bodyPr/>
          <a:lstStyle/>
          <a:p>
            <a:pPr defTabSz="914400">
              <a:defRPr/>
            </a:pPr>
            <a:endParaRPr lang="es-CO">
              <a:solidFill>
                <a:prstClr val="black"/>
              </a:solidFill>
            </a:endParaRPr>
          </a:p>
        </p:txBody>
      </p:sp>
      <p:sp>
        <p:nvSpPr>
          <p:cNvPr id="6" name="Marcador de número de diapositiva 5"/>
          <p:cNvSpPr>
            <a:spLocks noGrp="1"/>
          </p:cNvSpPr>
          <p:nvPr>
            <p:ph type="sldNum" sz="quarter" idx="12"/>
          </p:nvPr>
        </p:nvSpPr>
        <p:spPr>
          <a:xfrm>
            <a:off x="6457950" y="6356352"/>
            <a:ext cx="2057400" cy="365125"/>
          </a:xfrm>
          <a:prstGeom prst="rect">
            <a:avLst/>
          </a:prstGeom>
        </p:spPr>
        <p:txBody>
          <a:bodyPr/>
          <a:lstStyle/>
          <a:p>
            <a:pPr defTabSz="914400">
              <a:defRPr/>
            </a:pPr>
            <a:fld id="{C89814AC-6C64-4A0D-B7EB-E21F857CA191}" type="slidenum">
              <a:rPr lang="es-CO" smtClean="0">
                <a:solidFill>
                  <a:prstClr val="black"/>
                </a:solidFill>
              </a:rPr>
              <a:pPr defTabSz="914400">
                <a:defRPr/>
              </a:pPr>
              <a:t>‹Nº›</a:t>
            </a:fld>
            <a:endParaRPr lang="es-CO">
              <a:solidFill>
                <a:prstClr val="black"/>
              </a:solidFill>
            </a:endParaRPr>
          </a:p>
        </p:txBody>
      </p:sp>
    </p:spTree>
    <p:extLst>
      <p:ext uri="{BB962C8B-B14F-4D97-AF65-F5344CB8AC3E}">
        <p14:creationId xmlns:p14="http://schemas.microsoft.com/office/powerpoint/2010/main" val="361338494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623888" y="1709740"/>
            <a:ext cx="7886700" cy="2852737"/>
          </a:xfrm>
          <a:prstGeom prst="rect">
            <a:avLst/>
          </a:prstGeom>
        </p:spPr>
        <p:txBody>
          <a:bodyPr anchor="b"/>
          <a:lstStyle>
            <a:lvl1pPr>
              <a:defRPr sz="6000"/>
            </a:lvl1pPr>
          </a:lstStyle>
          <a:p>
            <a:r>
              <a:rPr lang="es-ES"/>
              <a:t>Haga clic para modificar el estilo de título del patrón</a:t>
            </a:r>
            <a:endParaRPr lang="es-CO"/>
          </a:p>
        </p:txBody>
      </p:sp>
      <p:sp>
        <p:nvSpPr>
          <p:cNvPr id="3" name="Marcador de texto 2"/>
          <p:cNvSpPr>
            <a:spLocks noGrp="1"/>
          </p:cNvSpPr>
          <p:nvPr>
            <p:ph type="body" idx="1"/>
          </p:nvPr>
        </p:nvSpPr>
        <p:spPr>
          <a:xfrm>
            <a:off x="623888" y="4589465"/>
            <a:ext cx="78867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el estilo de texto del patrón</a:t>
            </a:r>
          </a:p>
        </p:txBody>
      </p:sp>
      <p:sp>
        <p:nvSpPr>
          <p:cNvPr id="4" name="Marcador de fecha 3"/>
          <p:cNvSpPr>
            <a:spLocks noGrp="1"/>
          </p:cNvSpPr>
          <p:nvPr>
            <p:ph type="dt" sz="half" idx="10"/>
          </p:nvPr>
        </p:nvSpPr>
        <p:spPr>
          <a:xfrm>
            <a:off x="628650" y="6356352"/>
            <a:ext cx="2057400" cy="365125"/>
          </a:xfrm>
          <a:prstGeom prst="rect">
            <a:avLst/>
          </a:prstGeom>
        </p:spPr>
        <p:txBody>
          <a:bodyPr/>
          <a:lstStyle/>
          <a:p>
            <a:pPr defTabSz="914400">
              <a:defRPr/>
            </a:pPr>
            <a:fld id="{B0570D46-0B35-499D-8574-2AFD21336C5D}" type="datetime1">
              <a:rPr lang="es-ES" smtClean="0">
                <a:solidFill>
                  <a:prstClr val="black"/>
                </a:solidFill>
              </a:rPr>
              <a:t>29/11/2019</a:t>
            </a:fld>
            <a:endParaRPr lang="es-CO">
              <a:solidFill>
                <a:prstClr val="black"/>
              </a:solidFill>
            </a:endParaRPr>
          </a:p>
        </p:txBody>
      </p:sp>
      <p:sp>
        <p:nvSpPr>
          <p:cNvPr id="5" name="Marcador de pie de página 4"/>
          <p:cNvSpPr>
            <a:spLocks noGrp="1"/>
          </p:cNvSpPr>
          <p:nvPr>
            <p:ph type="ftr" sz="quarter" idx="11"/>
          </p:nvPr>
        </p:nvSpPr>
        <p:spPr>
          <a:xfrm>
            <a:off x="3028950" y="6356352"/>
            <a:ext cx="3086100" cy="365125"/>
          </a:xfrm>
          <a:prstGeom prst="rect">
            <a:avLst/>
          </a:prstGeom>
        </p:spPr>
        <p:txBody>
          <a:bodyPr/>
          <a:lstStyle/>
          <a:p>
            <a:pPr defTabSz="914400">
              <a:defRPr/>
            </a:pPr>
            <a:endParaRPr lang="es-CO">
              <a:solidFill>
                <a:prstClr val="black"/>
              </a:solidFill>
            </a:endParaRPr>
          </a:p>
        </p:txBody>
      </p:sp>
      <p:sp>
        <p:nvSpPr>
          <p:cNvPr id="6" name="Marcador de número de diapositiva 5"/>
          <p:cNvSpPr>
            <a:spLocks noGrp="1"/>
          </p:cNvSpPr>
          <p:nvPr>
            <p:ph type="sldNum" sz="quarter" idx="12"/>
          </p:nvPr>
        </p:nvSpPr>
        <p:spPr>
          <a:xfrm>
            <a:off x="6457950" y="6356352"/>
            <a:ext cx="2057400" cy="365125"/>
          </a:xfrm>
          <a:prstGeom prst="rect">
            <a:avLst/>
          </a:prstGeom>
        </p:spPr>
        <p:txBody>
          <a:bodyPr/>
          <a:lstStyle/>
          <a:p>
            <a:pPr defTabSz="914400">
              <a:defRPr/>
            </a:pPr>
            <a:fld id="{C89814AC-6C64-4A0D-B7EB-E21F857CA191}" type="slidenum">
              <a:rPr lang="es-CO" smtClean="0">
                <a:solidFill>
                  <a:prstClr val="black"/>
                </a:solidFill>
              </a:rPr>
              <a:pPr defTabSz="914400">
                <a:defRPr/>
              </a:pPr>
              <a:t>‹Nº›</a:t>
            </a:fld>
            <a:endParaRPr lang="es-CO">
              <a:solidFill>
                <a:prstClr val="black"/>
              </a:solidFill>
            </a:endParaRPr>
          </a:p>
        </p:txBody>
      </p:sp>
    </p:spTree>
    <p:extLst>
      <p:ext uri="{BB962C8B-B14F-4D97-AF65-F5344CB8AC3E}">
        <p14:creationId xmlns:p14="http://schemas.microsoft.com/office/powerpoint/2010/main" val="221840470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a:xfrm>
            <a:off x="628650" y="365127"/>
            <a:ext cx="7886700" cy="1325563"/>
          </a:xfrm>
          <a:prstGeom prst="rect">
            <a:avLst/>
          </a:prstGeom>
        </p:spPr>
        <p:txBody>
          <a:bodyPr/>
          <a:lstStyle/>
          <a:p>
            <a:r>
              <a:rPr lang="es-ES"/>
              <a:t>Haga clic para modificar el estilo de título del patrón</a:t>
            </a:r>
            <a:endParaRPr lang="es-CO"/>
          </a:p>
        </p:txBody>
      </p:sp>
      <p:sp>
        <p:nvSpPr>
          <p:cNvPr id="3" name="Marcador de contenido 2"/>
          <p:cNvSpPr>
            <a:spLocks noGrp="1"/>
          </p:cNvSpPr>
          <p:nvPr>
            <p:ph sz="half" idx="1"/>
          </p:nvPr>
        </p:nvSpPr>
        <p:spPr>
          <a:xfrm>
            <a:off x="628650" y="1825625"/>
            <a:ext cx="3867150" cy="4351338"/>
          </a:xfrm>
          <a:prstGeom prst="rect">
            <a:avLst/>
          </a:prstGeo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contenido 3"/>
          <p:cNvSpPr>
            <a:spLocks noGrp="1"/>
          </p:cNvSpPr>
          <p:nvPr>
            <p:ph sz="half" idx="2"/>
          </p:nvPr>
        </p:nvSpPr>
        <p:spPr>
          <a:xfrm>
            <a:off x="4648200" y="1825625"/>
            <a:ext cx="3867150" cy="4351338"/>
          </a:xfrm>
          <a:prstGeom prst="rect">
            <a:avLst/>
          </a:prstGeo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fecha 4"/>
          <p:cNvSpPr>
            <a:spLocks noGrp="1"/>
          </p:cNvSpPr>
          <p:nvPr>
            <p:ph type="dt" sz="half" idx="10"/>
          </p:nvPr>
        </p:nvSpPr>
        <p:spPr>
          <a:xfrm>
            <a:off x="628650" y="6356352"/>
            <a:ext cx="2057400" cy="365125"/>
          </a:xfrm>
          <a:prstGeom prst="rect">
            <a:avLst/>
          </a:prstGeom>
        </p:spPr>
        <p:txBody>
          <a:bodyPr/>
          <a:lstStyle/>
          <a:p>
            <a:pPr defTabSz="914400">
              <a:defRPr/>
            </a:pPr>
            <a:fld id="{4F642652-7D29-473B-9C1B-254548776261}" type="datetime1">
              <a:rPr lang="es-ES" smtClean="0">
                <a:solidFill>
                  <a:prstClr val="black"/>
                </a:solidFill>
              </a:rPr>
              <a:t>29/11/2019</a:t>
            </a:fld>
            <a:endParaRPr lang="es-CO">
              <a:solidFill>
                <a:prstClr val="black"/>
              </a:solidFill>
            </a:endParaRPr>
          </a:p>
        </p:txBody>
      </p:sp>
      <p:sp>
        <p:nvSpPr>
          <p:cNvPr id="6" name="Marcador de pie de página 5"/>
          <p:cNvSpPr>
            <a:spLocks noGrp="1"/>
          </p:cNvSpPr>
          <p:nvPr>
            <p:ph type="ftr" sz="quarter" idx="11"/>
          </p:nvPr>
        </p:nvSpPr>
        <p:spPr>
          <a:xfrm>
            <a:off x="3028950" y="6356352"/>
            <a:ext cx="3086100" cy="365125"/>
          </a:xfrm>
          <a:prstGeom prst="rect">
            <a:avLst/>
          </a:prstGeom>
        </p:spPr>
        <p:txBody>
          <a:bodyPr/>
          <a:lstStyle/>
          <a:p>
            <a:pPr defTabSz="914400">
              <a:defRPr/>
            </a:pPr>
            <a:endParaRPr lang="es-CO">
              <a:solidFill>
                <a:prstClr val="black"/>
              </a:solidFill>
            </a:endParaRPr>
          </a:p>
        </p:txBody>
      </p:sp>
      <p:sp>
        <p:nvSpPr>
          <p:cNvPr id="7" name="Marcador de número de diapositiva 6"/>
          <p:cNvSpPr>
            <a:spLocks noGrp="1"/>
          </p:cNvSpPr>
          <p:nvPr>
            <p:ph type="sldNum" sz="quarter" idx="12"/>
          </p:nvPr>
        </p:nvSpPr>
        <p:spPr>
          <a:xfrm>
            <a:off x="6457950" y="6356352"/>
            <a:ext cx="2057400" cy="365125"/>
          </a:xfrm>
          <a:prstGeom prst="rect">
            <a:avLst/>
          </a:prstGeom>
        </p:spPr>
        <p:txBody>
          <a:bodyPr/>
          <a:lstStyle/>
          <a:p>
            <a:pPr defTabSz="914400">
              <a:defRPr/>
            </a:pPr>
            <a:fld id="{C89814AC-6C64-4A0D-B7EB-E21F857CA191}" type="slidenum">
              <a:rPr lang="es-CO" smtClean="0">
                <a:solidFill>
                  <a:prstClr val="black"/>
                </a:solidFill>
              </a:rPr>
              <a:pPr defTabSz="914400">
                <a:defRPr/>
              </a:pPr>
              <a:t>‹Nº›</a:t>
            </a:fld>
            <a:endParaRPr lang="es-CO">
              <a:solidFill>
                <a:prstClr val="black"/>
              </a:solidFill>
            </a:endParaRPr>
          </a:p>
        </p:txBody>
      </p:sp>
    </p:spTree>
    <p:extLst>
      <p:ext uri="{BB962C8B-B14F-4D97-AF65-F5344CB8AC3E}">
        <p14:creationId xmlns:p14="http://schemas.microsoft.com/office/powerpoint/2010/main" val="331707457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630238" y="365127"/>
            <a:ext cx="7886700" cy="1325563"/>
          </a:xfrm>
          <a:prstGeom prst="rect">
            <a:avLst/>
          </a:prstGeom>
        </p:spPr>
        <p:txBody>
          <a:bodyPr/>
          <a:lstStyle/>
          <a:p>
            <a:r>
              <a:rPr lang="es-ES"/>
              <a:t>Haga clic para modificar el estilo de título del patrón</a:t>
            </a:r>
            <a:endParaRPr lang="es-CO"/>
          </a:p>
        </p:txBody>
      </p:sp>
      <p:sp>
        <p:nvSpPr>
          <p:cNvPr id="3" name="Marcador de texto 2"/>
          <p:cNvSpPr>
            <a:spLocks noGrp="1"/>
          </p:cNvSpPr>
          <p:nvPr>
            <p:ph type="body" idx="1"/>
          </p:nvPr>
        </p:nvSpPr>
        <p:spPr>
          <a:xfrm>
            <a:off x="630239"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Marcador de contenido 3"/>
          <p:cNvSpPr>
            <a:spLocks noGrp="1"/>
          </p:cNvSpPr>
          <p:nvPr>
            <p:ph sz="half" idx="2"/>
          </p:nvPr>
        </p:nvSpPr>
        <p:spPr>
          <a:xfrm>
            <a:off x="630239" y="2505075"/>
            <a:ext cx="3868737" cy="3684588"/>
          </a:xfrm>
          <a:prstGeom prst="rect">
            <a:avLst/>
          </a:prstGeo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texto 4"/>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Marcador de contenido 5"/>
          <p:cNvSpPr>
            <a:spLocks noGrp="1"/>
          </p:cNvSpPr>
          <p:nvPr>
            <p:ph sz="quarter" idx="4"/>
          </p:nvPr>
        </p:nvSpPr>
        <p:spPr>
          <a:xfrm>
            <a:off x="4629150" y="2505075"/>
            <a:ext cx="3887788" cy="3684588"/>
          </a:xfrm>
          <a:prstGeom prst="rect">
            <a:avLst/>
          </a:prstGeo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7" name="Marcador de fecha 6"/>
          <p:cNvSpPr>
            <a:spLocks noGrp="1"/>
          </p:cNvSpPr>
          <p:nvPr>
            <p:ph type="dt" sz="half" idx="10"/>
          </p:nvPr>
        </p:nvSpPr>
        <p:spPr>
          <a:xfrm>
            <a:off x="628650" y="6356352"/>
            <a:ext cx="2057400" cy="365125"/>
          </a:xfrm>
          <a:prstGeom prst="rect">
            <a:avLst/>
          </a:prstGeom>
        </p:spPr>
        <p:txBody>
          <a:bodyPr/>
          <a:lstStyle/>
          <a:p>
            <a:pPr defTabSz="914400">
              <a:defRPr/>
            </a:pPr>
            <a:fld id="{3926D447-F86A-4914-BE6B-DF1242304C6D}" type="datetime1">
              <a:rPr lang="es-ES" smtClean="0">
                <a:solidFill>
                  <a:prstClr val="black"/>
                </a:solidFill>
              </a:rPr>
              <a:t>29/11/2019</a:t>
            </a:fld>
            <a:endParaRPr lang="es-CO">
              <a:solidFill>
                <a:prstClr val="black"/>
              </a:solidFill>
            </a:endParaRPr>
          </a:p>
        </p:txBody>
      </p:sp>
      <p:sp>
        <p:nvSpPr>
          <p:cNvPr id="8" name="Marcador de pie de página 7"/>
          <p:cNvSpPr>
            <a:spLocks noGrp="1"/>
          </p:cNvSpPr>
          <p:nvPr>
            <p:ph type="ftr" sz="quarter" idx="11"/>
          </p:nvPr>
        </p:nvSpPr>
        <p:spPr>
          <a:xfrm>
            <a:off x="3028950" y="6356352"/>
            <a:ext cx="3086100" cy="365125"/>
          </a:xfrm>
          <a:prstGeom prst="rect">
            <a:avLst/>
          </a:prstGeom>
        </p:spPr>
        <p:txBody>
          <a:bodyPr/>
          <a:lstStyle/>
          <a:p>
            <a:pPr defTabSz="914400">
              <a:defRPr/>
            </a:pPr>
            <a:endParaRPr lang="es-CO">
              <a:solidFill>
                <a:prstClr val="black"/>
              </a:solidFill>
            </a:endParaRPr>
          </a:p>
        </p:txBody>
      </p:sp>
      <p:sp>
        <p:nvSpPr>
          <p:cNvPr id="9" name="Marcador de número de diapositiva 8"/>
          <p:cNvSpPr>
            <a:spLocks noGrp="1"/>
          </p:cNvSpPr>
          <p:nvPr>
            <p:ph type="sldNum" sz="quarter" idx="12"/>
          </p:nvPr>
        </p:nvSpPr>
        <p:spPr>
          <a:xfrm>
            <a:off x="6457950" y="6356352"/>
            <a:ext cx="2057400" cy="365125"/>
          </a:xfrm>
          <a:prstGeom prst="rect">
            <a:avLst/>
          </a:prstGeom>
        </p:spPr>
        <p:txBody>
          <a:bodyPr/>
          <a:lstStyle/>
          <a:p>
            <a:pPr defTabSz="914400">
              <a:defRPr/>
            </a:pPr>
            <a:fld id="{C89814AC-6C64-4A0D-B7EB-E21F857CA191}" type="slidenum">
              <a:rPr lang="es-CO" smtClean="0">
                <a:solidFill>
                  <a:prstClr val="black"/>
                </a:solidFill>
              </a:rPr>
              <a:pPr defTabSz="914400">
                <a:defRPr/>
              </a:pPr>
              <a:t>‹Nº›</a:t>
            </a:fld>
            <a:endParaRPr lang="es-CO">
              <a:solidFill>
                <a:prstClr val="black"/>
              </a:solidFill>
            </a:endParaRPr>
          </a:p>
        </p:txBody>
      </p:sp>
    </p:spTree>
    <p:extLst>
      <p:ext uri="{BB962C8B-B14F-4D97-AF65-F5344CB8AC3E}">
        <p14:creationId xmlns:p14="http://schemas.microsoft.com/office/powerpoint/2010/main" val="340885854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a:xfrm>
            <a:off x="628650" y="365127"/>
            <a:ext cx="7886700" cy="1325563"/>
          </a:xfrm>
          <a:prstGeom prst="rect">
            <a:avLst/>
          </a:prstGeom>
        </p:spPr>
        <p:txBody>
          <a:bodyPr/>
          <a:lstStyle/>
          <a:p>
            <a:r>
              <a:rPr lang="es-ES"/>
              <a:t>Haga clic para modificar el estilo de título del patrón</a:t>
            </a:r>
            <a:endParaRPr lang="es-CO"/>
          </a:p>
        </p:txBody>
      </p:sp>
      <p:sp>
        <p:nvSpPr>
          <p:cNvPr id="3" name="Marcador de fecha 2"/>
          <p:cNvSpPr>
            <a:spLocks noGrp="1"/>
          </p:cNvSpPr>
          <p:nvPr>
            <p:ph type="dt" sz="half" idx="10"/>
          </p:nvPr>
        </p:nvSpPr>
        <p:spPr>
          <a:xfrm>
            <a:off x="628650" y="6356352"/>
            <a:ext cx="2057400" cy="365125"/>
          </a:xfrm>
          <a:prstGeom prst="rect">
            <a:avLst/>
          </a:prstGeom>
        </p:spPr>
        <p:txBody>
          <a:bodyPr/>
          <a:lstStyle/>
          <a:p>
            <a:pPr defTabSz="914400">
              <a:defRPr/>
            </a:pPr>
            <a:fld id="{9E223D46-C980-49BD-AAB2-602015D20482}" type="datetime1">
              <a:rPr lang="es-ES" smtClean="0">
                <a:solidFill>
                  <a:prstClr val="black"/>
                </a:solidFill>
              </a:rPr>
              <a:t>29/11/2019</a:t>
            </a:fld>
            <a:endParaRPr lang="es-CO">
              <a:solidFill>
                <a:prstClr val="black"/>
              </a:solidFill>
            </a:endParaRPr>
          </a:p>
        </p:txBody>
      </p:sp>
      <p:sp>
        <p:nvSpPr>
          <p:cNvPr id="4" name="Marcador de pie de página 3"/>
          <p:cNvSpPr>
            <a:spLocks noGrp="1"/>
          </p:cNvSpPr>
          <p:nvPr>
            <p:ph type="ftr" sz="quarter" idx="11"/>
          </p:nvPr>
        </p:nvSpPr>
        <p:spPr>
          <a:xfrm>
            <a:off x="3028950" y="6356352"/>
            <a:ext cx="3086100" cy="365125"/>
          </a:xfrm>
          <a:prstGeom prst="rect">
            <a:avLst/>
          </a:prstGeom>
        </p:spPr>
        <p:txBody>
          <a:bodyPr/>
          <a:lstStyle/>
          <a:p>
            <a:pPr defTabSz="914400">
              <a:defRPr/>
            </a:pPr>
            <a:endParaRPr lang="es-CO">
              <a:solidFill>
                <a:prstClr val="black"/>
              </a:solidFill>
            </a:endParaRPr>
          </a:p>
        </p:txBody>
      </p:sp>
      <p:sp>
        <p:nvSpPr>
          <p:cNvPr id="5" name="Marcador de número de diapositiva 4"/>
          <p:cNvSpPr>
            <a:spLocks noGrp="1"/>
          </p:cNvSpPr>
          <p:nvPr>
            <p:ph type="sldNum" sz="quarter" idx="12"/>
          </p:nvPr>
        </p:nvSpPr>
        <p:spPr>
          <a:xfrm>
            <a:off x="6457950" y="6356352"/>
            <a:ext cx="2057400" cy="365125"/>
          </a:xfrm>
          <a:prstGeom prst="rect">
            <a:avLst/>
          </a:prstGeom>
        </p:spPr>
        <p:txBody>
          <a:bodyPr/>
          <a:lstStyle/>
          <a:p>
            <a:pPr defTabSz="914400">
              <a:defRPr/>
            </a:pPr>
            <a:fld id="{C89814AC-6C64-4A0D-B7EB-E21F857CA191}" type="slidenum">
              <a:rPr lang="es-CO" smtClean="0">
                <a:solidFill>
                  <a:prstClr val="black"/>
                </a:solidFill>
              </a:rPr>
              <a:pPr defTabSz="914400">
                <a:defRPr/>
              </a:pPr>
              <a:t>‹Nº›</a:t>
            </a:fld>
            <a:endParaRPr lang="es-CO">
              <a:solidFill>
                <a:prstClr val="black"/>
              </a:solidFill>
            </a:endParaRPr>
          </a:p>
        </p:txBody>
      </p:sp>
    </p:spTree>
    <p:extLst>
      <p:ext uri="{BB962C8B-B14F-4D97-AF65-F5344CB8AC3E}">
        <p14:creationId xmlns:p14="http://schemas.microsoft.com/office/powerpoint/2010/main" val="265505743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a:xfrm>
            <a:off x="628650" y="6356352"/>
            <a:ext cx="2057400" cy="365125"/>
          </a:xfrm>
          <a:prstGeom prst="rect">
            <a:avLst/>
          </a:prstGeom>
        </p:spPr>
        <p:txBody>
          <a:bodyPr/>
          <a:lstStyle/>
          <a:p>
            <a:pPr defTabSz="914400">
              <a:defRPr/>
            </a:pPr>
            <a:fld id="{4AD6262A-A56A-440A-9A03-508E47056F1A}" type="datetime1">
              <a:rPr lang="es-ES" smtClean="0">
                <a:solidFill>
                  <a:prstClr val="black"/>
                </a:solidFill>
              </a:rPr>
              <a:t>29/11/2019</a:t>
            </a:fld>
            <a:endParaRPr lang="es-CO">
              <a:solidFill>
                <a:prstClr val="black"/>
              </a:solidFill>
            </a:endParaRPr>
          </a:p>
        </p:txBody>
      </p:sp>
      <p:sp>
        <p:nvSpPr>
          <p:cNvPr id="3" name="Marcador de pie de página 2"/>
          <p:cNvSpPr>
            <a:spLocks noGrp="1"/>
          </p:cNvSpPr>
          <p:nvPr>
            <p:ph type="ftr" sz="quarter" idx="11"/>
          </p:nvPr>
        </p:nvSpPr>
        <p:spPr>
          <a:xfrm>
            <a:off x="3028950" y="6356352"/>
            <a:ext cx="3086100" cy="365125"/>
          </a:xfrm>
          <a:prstGeom prst="rect">
            <a:avLst/>
          </a:prstGeom>
        </p:spPr>
        <p:txBody>
          <a:bodyPr/>
          <a:lstStyle/>
          <a:p>
            <a:pPr defTabSz="914400">
              <a:defRPr/>
            </a:pPr>
            <a:endParaRPr lang="es-CO">
              <a:solidFill>
                <a:prstClr val="black"/>
              </a:solidFill>
            </a:endParaRPr>
          </a:p>
        </p:txBody>
      </p:sp>
      <p:sp>
        <p:nvSpPr>
          <p:cNvPr id="4" name="Marcador de número de diapositiva 3"/>
          <p:cNvSpPr>
            <a:spLocks noGrp="1"/>
          </p:cNvSpPr>
          <p:nvPr>
            <p:ph type="sldNum" sz="quarter" idx="12"/>
          </p:nvPr>
        </p:nvSpPr>
        <p:spPr>
          <a:xfrm>
            <a:off x="6457950" y="6356352"/>
            <a:ext cx="2057400" cy="365125"/>
          </a:xfrm>
          <a:prstGeom prst="rect">
            <a:avLst/>
          </a:prstGeom>
        </p:spPr>
        <p:txBody>
          <a:bodyPr/>
          <a:lstStyle/>
          <a:p>
            <a:pPr defTabSz="914400">
              <a:defRPr/>
            </a:pPr>
            <a:fld id="{C89814AC-6C64-4A0D-B7EB-E21F857CA191}" type="slidenum">
              <a:rPr lang="es-CO" smtClean="0">
                <a:solidFill>
                  <a:prstClr val="black"/>
                </a:solidFill>
              </a:rPr>
              <a:pPr defTabSz="914400">
                <a:defRPr/>
              </a:pPr>
              <a:t>‹Nº›</a:t>
            </a:fld>
            <a:endParaRPr lang="es-CO">
              <a:solidFill>
                <a:prstClr val="black"/>
              </a:solidFill>
            </a:endParaRPr>
          </a:p>
        </p:txBody>
      </p:sp>
    </p:spTree>
    <p:extLst>
      <p:ext uri="{BB962C8B-B14F-4D97-AF65-F5344CB8AC3E}">
        <p14:creationId xmlns:p14="http://schemas.microsoft.com/office/powerpoint/2010/main" val="124924746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630239" y="457200"/>
            <a:ext cx="2949575" cy="1600200"/>
          </a:xfrm>
          <a:prstGeom prst="rect">
            <a:avLst/>
          </a:prstGeom>
        </p:spPr>
        <p:txBody>
          <a:bodyPr anchor="b"/>
          <a:lstStyle>
            <a:lvl1pPr>
              <a:defRPr sz="3200"/>
            </a:lvl1pPr>
          </a:lstStyle>
          <a:p>
            <a:r>
              <a:rPr lang="es-ES"/>
              <a:t>Haga clic para modificar el estilo de título del patrón</a:t>
            </a:r>
            <a:endParaRPr lang="es-CO"/>
          </a:p>
        </p:txBody>
      </p:sp>
      <p:sp>
        <p:nvSpPr>
          <p:cNvPr id="3" name="Marcador de contenido 2"/>
          <p:cNvSpPr>
            <a:spLocks noGrp="1"/>
          </p:cNvSpPr>
          <p:nvPr>
            <p:ph idx="1"/>
          </p:nvPr>
        </p:nvSpPr>
        <p:spPr>
          <a:xfrm>
            <a:off x="3887788" y="987427"/>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texto 3"/>
          <p:cNvSpPr>
            <a:spLocks noGrp="1"/>
          </p:cNvSpPr>
          <p:nvPr>
            <p:ph type="body" sz="half" idx="2"/>
          </p:nvPr>
        </p:nvSpPr>
        <p:spPr>
          <a:xfrm>
            <a:off x="630239"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el estilo de texto del patrón</a:t>
            </a:r>
          </a:p>
        </p:txBody>
      </p:sp>
      <p:sp>
        <p:nvSpPr>
          <p:cNvPr id="5" name="Marcador de fecha 4"/>
          <p:cNvSpPr>
            <a:spLocks noGrp="1"/>
          </p:cNvSpPr>
          <p:nvPr>
            <p:ph type="dt" sz="half" idx="10"/>
          </p:nvPr>
        </p:nvSpPr>
        <p:spPr>
          <a:xfrm>
            <a:off x="628650" y="6356352"/>
            <a:ext cx="2057400" cy="365125"/>
          </a:xfrm>
          <a:prstGeom prst="rect">
            <a:avLst/>
          </a:prstGeom>
        </p:spPr>
        <p:txBody>
          <a:bodyPr/>
          <a:lstStyle/>
          <a:p>
            <a:pPr defTabSz="914400">
              <a:defRPr/>
            </a:pPr>
            <a:fld id="{7E141A3C-BE84-444C-BB68-E238EFD2044C}" type="datetime1">
              <a:rPr lang="es-ES" smtClean="0">
                <a:solidFill>
                  <a:prstClr val="black"/>
                </a:solidFill>
              </a:rPr>
              <a:t>29/11/2019</a:t>
            </a:fld>
            <a:endParaRPr lang="es-CO">
              <a:solidFill>
                <a:prstClr val="black"/>
              </a:solidFill>
            </a:endParaRPr>
          </a:p>
        </p:txBody>
      </p:sp>
      <p:sp>
        <p:nvSpPr>
          <p:cNvPr id="6" name="Marcador de pie de página 5"/>
          <p:cNvSpPr>
            <a:spLocks noGrp="1"/>
          </p:cNvSpPr>
          <p:nvPr>
            <p:ph type="ftr" sz="quarter" idx="11"/>
          </p:nvPr>
        </p:nvSpPr>
        <p:spPr>
          <a:xfrm>
            <a:off x="3028950" y="6356352"/>
            <a:ext cx="3086100" cy="365125"/>
          </a:xfrm>
          <a:prstGeom prst="rect">
            <a:avLst/>
          </a:prstGeom>
        </p:spPr>
        <p:txBody>
          <a:bodyPr/>
          <a:lstStyle/>
          <a:p>
            <a:pPr defTabSz="914400">
              <a:defRPr/>
            </a:pPr>
            <a:endParaRPr lang="es-CO">
              <a:solidFill>
                <a:prstClr val="black"/>
              </a:solidFill>
            </a:endParaRPr>
          </a:p>
        </p:txBody>
      </p:sp>
      <p:sp>
        <p:nvSpPr>
          <p:cNvPr id="7" name="Marcador de número de diapositiva 6"/>
          <p:cNvSpPr>
            <a:spLocks noGrp="1"/>
          </p:cNvSpPr>
          <p:nvPr>
            <p:ph type="sldNum" sz="quarter" idx="12"/>
          </p:nvPr>
        </p:nvSpPr>
        <p:spPr>
          <a:xfrm>
            <a:off x="6457950" y="6356352"/>
            <a:ext cx="2057400" cy="365125"/>
          </a:xfrm>
          <a:prstGeom prst="rect">
            <a:avLst/>
          </a:prstGeom>
        </p:spPr>
        <p:txBody>
          <a:bodyPr/>
          <a:lstStyle/>
          <a:p>
            <a:pPr defTabSz="914400">
              <a:defRPr/>
            </a:pPr>
            <a:fld id="{C89814AC-6C64-4A0D-B7EB-E21F857CA191}" type="slidenum">
              <a:rPr lang="es-CO" smtClean="0">
                <a:solidFill>
                  <a:prstClr val="black"/>
                </a:solidFill>
              </a:rPr>
              <a:pPr defTabSz="914400">
                <a:defRPr/>
              </a:pPr>
              <a:t>‹Nº›</a:t>
            </a:fld>
            <a:endParaRPr lang="es-CO">
              <a:solidFill>
                <a:prstClr val="black"/>
              </a:solidFill>
            </a:endParaRPr>
          </a:p>
        </p:txBody>
      </p:sp>
    </p:spTree>
    <p:extLst>
      <p:ext uri="{BB962C8B-B14F-4D97-AF65-F5344CB8AC3E}">
        <p14:creationId xmlns:p14="http://schemas.microsoft.com/office/powerpoint/2010/main" val="15096164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8"/>
            <a:ext cx="7886700" cy="1325563"/>
          </a:xfrm>
          <a:prstGeom prst="rect">
            <a:avLst/>
          </a:prstGeom>
        </p:spPr>
        <p:txBody>
          <a:bodyPr/>
          <a:lstStyle/>
          <a:p>
            <a:r>
              <a:rPr lang="es-ES"/>
              <a:t>Haga clic para modificar el estilo de título del patrón</a:t>
            </a:r>
            <a:endParaRPr lang="en-US" dirty="0"/>
          </a:p>
        </p:txBody>
      </p:sp>
      <p:sp>
        <p:nvSpPr>
          <p:cNvPr id="3" name="Content Placeholder 2"/>
          <p:cNvSpPr>
            <a:spLocks noGrp="1"/>
          </p:cNvSpPr>
          <p:nvPr>
            <p:ph idx="1"/>
          </p:nvPr>
        </p:nvSpPr>
        <p:spPr>
          <a:xfrm>
            <a:off x="628650" y="1825625"/>
            <a:ext cx="7886700" cy="4351338"/>
          </a:xfrm>
          <a:prstGeom prst="rect">
            <a:avLst/>
          </a:prstGeo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a:xfrm>
            <a:off x="628650" y="6356353"/>
            <a:ext cx="2057400" cy="365125"/>
          </a:xfrm>
          <a:prstGeom prst="rect">
            <a:avLst/>
          </a:prstGeom>
        </p:spPr>
        <p:txBody>
          <a:bodyPr/>
          <a:lstStyle/>
          <a:p>
            <a:fld id="{751B387F-3BF6-42A0-ACE9-98893C9D3782}" type="datetime1">
              <a:rPr lang="es-ES" smtClean="0"/>
              <a:t>29/11/2019</a:t>
            </a:fld>
            <a:endParaRPr lang="es-ES"/>
          </a:p>
        </p:txBody>
      </p:sp>
      <p:sp>
        <p:nvSpPr>
          <p:cNvPr id="5" name="Footer Placeholder 4"/>
          <p:cNvSpPr>
            <a:spLocks noGrp="1"/>
          </p:cNvSpPr>
          <p:nvPr>
            <p:ph type="ftr" sz="quarter" idx="11"/>
          </p:nvPr>
        </p:nvSpPr>
        <p:spPr>
          <a:xfrm>
            <a:off x="3028950" y="6356353"/>
            <a:ext cx="3086100" cy="365125"/>
          </a:xfrm>
          <a:prstGeom prst="rect">
            <a:avLst/>
          </a:prstGeom>
        </p:spPr>
        <p:txBody>
          <a:bodyPr/>
          <a:lstStyle/>
          <a:p>
            <a:endParaRPr lang="es-ES"/>
          </a:p>
        </p:txBody>
      </p:sp>
      <p:sp>
        <p:nvSpPr>
          <p:cNvPr id="6" name="Slide Number Placeholder 5"/>
          <p:cNvSpPr>
            <a:spLocks noGrp="1"/>
          </p:cNvSpPr>
          <p:nvPr>
            <p:ph type="sldNum" sz="quarter" idx="12"/>
          </p:nvPr>
        </p:nvSpPr>
        <p:spPr>
          <a:xfrm>
            <a:off x="6457950" y="6356353"/>
            <a:ext cx="2057400" cy="365125"/>
          </a:xfrm>
          <a:prstGeom prst="rect">
            <a:avLst/>
          </a:prstGeom>
        </p:spPr>
        <p:txBody>
          <a:bodyPr/>
          <a:lstStyle/>
          <a:p>
            <a:fld id="{EBF82D2F-B254-444B-AB4D-B74E21055EB1}" type="slidenum">
              <a:rPr lang="es-ES" smtClean="0"/>
              <a:t>‹Nº›</a:t>
            </a:fld>
            <a:endParaRPr lang="es-ES"/>
          </a:p>
        </p:txBody>
      </p:sp>
    </p:spTree>
    <p:extLst>
      <p:ext uri="{BB962C8B-B14F-4D97-AF65-F5344CB8AC3E}">
        <p14:creationId xmlns:p14="http://schemas.microsoft.com/office/powerpoint/2010/main" val="51572097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630239" y="457200"/>
            <a:ext cx="2949575" cy="1600200"/>
          </a:xfrm>
          <a:prstGeom prst="rect">
            <a:avLst/>
          </a:prstGeom>
        </p:spPr>
        <p:txBody>
          <a:bodyPr anchor="b"/>
          <a:lstStyle>
            <a:lvl1pPr>
              <a:defRPr sz="3200"/>
            </a:lvl1pPr>
          </a:lstStyle>
          <a:p>
            <a:r>
              <a:rPr lang="es-ES"/>
              <a:t>Haga clic para modificar el estilo de título del patrón</a:t>
            </a:r>
            <a:endParaRPr lang="es-CO"/>
          </a:p>
        </p:txBody>
      </p:sp>
      <p:sp>
        <p:nvSpPr>
          <p:cNvPr id="3" name="Marcador de posición de imagen 2"/>
          <p:cNvSpPr>
            <a:spLocks noGrp="1"/>
          </p:cNvSpPr>
          <p:nvPr>
            <p:ph type="pic" idx="1"/>
          </p:nvPr>
        </p:nvSpPr>
        <p:spPr>
          <a:xfrm>
            <a:off x="3887788" y="987427"/>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O"/>
          </a:p>
        </p:txBody>
      </p:sp>
      <p:sp>
        <p:nvSpPr>
          <p:cNvPr id="4" name="Marcador de texto 3"/>
          <p:cNvSpPr>
            <a:spLocks noGrp="1"/>
          </p:cNvSpPr>
          <p:nvPr>
            <p:ph type="body" sz="half" idx="2"/>
          </p:nvPr>
        </p:nvSpPr>
        <p:spPr>
          <a:xfrm>
            <a:off x="630239"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el estilo de texto del patrón</a:t>
            </a:r>
          </a:p>
        </p:txBody>
      </p:sp>
      <p:sp>
        <p:nvSpPr>
          <p:cNvPr id="5" name="Marcador de fecha 4"/>
          <p:cNvSpPr>
            <a:spLocks noGrp="1"/>
          </p:cNvSpPr>
          <p:nvPr>
            <p:ph type="dt" sz="half" idx="10"/>
          </p:nvPr>
        </p:nvSpPr>
        <p:spPr>
          <a:xfrm>
            <a:off x="628650" y="6356352"/>
            <a:ext cx="2057400" cy="365125"/>
          </a:xfrm>
          <a:prstGeom prst="rect">
            <a:avLst/>
          </a:prstGeom>
        </p:spPr>
        <p:txBody>
          <a:bodyPr/>
          <a:lstStyle/>
          <a:p>
            <a:pPr defTabSz="914400">
              <a:defRPr/>
            </a:pPr>
            <a:fld id="{5429526E-83F6-412D-9226-224BFAF8AF8D}" type="datetime1">
              <a:rPr lang="es-ES" smtClean="0">
                <a:solidFill>
                  <a:prstClr val="black"/>
                </a:solidFill>
              </a:rPr>
              <a:t>29/11/2019</a:t>
            </a:fld>
            <a:endParaRPr lang="es-CO">
              <a:solidFill>
                <a:prstClr val="black"/>
              </a:solidFill>
            </a:endParaRPr>
          </a:p>
        </p:txBody>
      </p:sp>
      <p:sp>
        <p:nvSpPr>
          <p:cNvPr id="6" name="Marcador de pie de página 5"/>
          <p:cNvSpPr>
            <a:spLocks noGrp="1"/>
          </p:cNvSpPr>
          <p:nvPr>
            <p:ph type="ftr" sz="quarter" idx="11"/>
          </p:nvPr>
        </p:nvSpPr>
        <p:spPr>
          <a:xfrm>
            <a:off x="3028950" y="6356352"/>
            <a:ext cx="3086100" cy="365125"/>
          </a:xfrm>
          <a:prstGeom prst="rect">
            <a:avLst/>
          </a:prstGeom>
        </p:spPr>
        <p:txBody>
          <a:bodyPr/>
          <a:lstStyle/>
          <a:p>
            <a:pPr defTabSz="914400">
              <a:defRPr/>
            </a:pPr>
            <a:endParaRPr lang="es-CO">
              <a:solidFill>
                <a:prstClr val="black"/>
              </a:solidFill>
            </a:endParaRPr>
          </a:p>
        </p:txBody>
      </p:sp>
      <p:sp>
        <p:nvSpPr>
          <p:cNvPr id="7" name="Marcador de número de diapositiva 6"/>
          <p:cNvSpPr>
            <a:spLocks noGrp="1"/>
          </p:cNvSpPr>
          <p:nvPr>
            <p:ph type="sldNum" sz="quarter" idx="12"/>
          </p:nvPr>
        </p:nvSpPr>
        <p:spPr>
          <a:xfrm>
            <a:off x="6457950" y="6356352"/>
            <a:ext cx="2057400" cy="365125"/>
          </a:xfrm>
          <a:prstGeom prst="rect">
            <a:avLst/>
          </a:prstGeom>
        </p:spPr>
        <p:txBody>
          <a:bodyPr/>
          <a:lstStyle/>
          <a:p>
            <a:pPr defTabSz="914400">
              <a:defRPr/>
            </a:pPr>
            <a:fld id="{C89814AC-6C64-4A0D-B7EB-E21F857CA191}" type="slidenum">
              <a:rPr lang="es-CO" smtClean="0">
                <a:solidFill>
                  <a:prstClr val="black"/>
                </a:solidFill>
              </a:rPr>
              <a:pPr defTabSz="914400">
                <a:defRPr/>
              </a:pPr>
              <a:t>‹Nº›</a:t>
            </a:fld>
            <a:endParaRPr lang="es-CO">
              <a:solidFill>
                <a:prstClr val="black"/>
              </a:solidFill>
            </a:endParaRPr>
          </a:p>
        </p:txBody>
      </p:sp>
    </p:spTree>
    <p:extLst>
      <p:ext uri="{BB962C8B-B14F-4D97-AF65-F5344CB8AC3E}">
        <p14:creationId xmlns:p14="http://schemas.microsoft.com/office/powerpoint/2010/main" val="267795593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a:xfrm>
            <a:off x="628650" y="365127"/>
            <a:ext cx="7886700" cy="1325563"/>
          </a:xfrm>
          <a:prstGeom prst="rect">
            <a:avLst/>
          </a:prstGeom>
        </p:spPr>
        <p:txBody>
          <a:bodyPr/>
          <a:lstStyle/>
          <a:p>
            <a:r>
              <a:rPr lang="es-ES"/>
              <a:t>Haga clic para modificar el estilo de título del patrón</a:t>
            </a:r>
            <a:endParaRPr lang="es-CO"/>
          </a:p>
        </p:txBody>
      </p:sp>
      <p:sp>
        <p:nvSpPr>
          <p:cNvPr id="3" name="Marcador de texto vertical 2"/>
          <p:cNvSpPr>
            <a:spLocks noGrp="1"/>
          </p:cNvSpPr>
          <p:nvPr>
            <p:ph type="body" orient="vert" idx="1"/>
          </p:nvPr>
        </p:nvSpPr>
        <p:spPr>
          <a:xfrm>
            <a:off x="628650" y="1825625"/>
            <a:ext cx="7886700" cy="4351338"/>
          </a:xfrm>
          <a:prstGeom prst="rect">
            <a:avLst/>
          </a:prstGeo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p:cNvSpPr>
            <a:spLocks noGrp="1"/>
          </p:cNvSpPr>
          <p:nvPr>
            <p:ph type="dt" sz="half" idx="10"/>
          </p:nvPr>
        </p:nvSpPr>
        <p:spPr>
          <a:xfrm>
            <a:off x="628650" y="6356352"/>
            <a:ext cx="2057400" cy="365125"/>
          </a:xfrm>
          <a:prstGeom prst="rect">
            <a:avLst/>
          </a:prstGeom>
        </p:spPr>
        <p:txBody>
          <a:bodyPr/>
          <a:lstStyle/>
          <a:p>
            <a:pPr defTabSz="914400">
              <a:defRPr/>
            </a:pPr>
            <a:fld id="{542874BC-5BBB-49A2-B2AA-BEE5B846B220}" type="datetime1">
              <a:rPr lang="es-ES" smtClean="0">
                <a:solidFill>
                  <a:prstClr val="black"/>
                </a:solidFill>
              </a:rPr>
              <a:t>29/11/2019</a:t>
            </a:fld>
            <a:endParaRPr lang="es-CO">
              <a:solidFill>
                <a:prstClr val="black"/>
              </a:solidFill>
            </a:endParaRPr>
          </a:p>
        </p:txBody>
      </p:sp>
      <p:sp>
        <p:nvSpPr>
          <p:cNvPr id="5" name="Marcador de pie de página 4"/>
          <p:cNvSpPr>
            <a:spLocks noGrp="1"/>
          </p:cNvSpPr>
          <p:nvPr>
            <p:ph type="ftr" sz="quarter" idx="11"/>
          </p:nvPr>
        </p:nvSpPr>
        <p:spPr>
          <a:xfrm>
            <a:off x="3028950" y="6356352"/>
            <a:ext cx="3086100" cy="365125"/>
          </a:xfrm>
          <a:prstGeom prst="rect">
            <a:avLst/>
          </a:prstGeom>
        </p:spPr>
        <p:txBody>
          <a:bodyPr/>
          <a:lstStyle/>
          <a:p>
            <a:pPr defTabSz="914400">
              <a:defRPr/>
            </a:pPr>
            <a:endParaRPr lang="es-CO">
              <a:solidFill>
                <a:prstClr val="black"/>
              </a:solidFill>
            </a:endParaRPr>
          </a:p>
        </p:txBody>
      </p:sp>
      <p:sp>
        <p:nvSpPr>
          <p:cNvPr id="6" name="Marcador de número de diapositiva 5"/>
          <p:cNvSpPr>
            <a:spLocks noGrp="1"/>
          </p:cNvSpPr>
          <p:nvPr>
            <p:ph type="sldNum" sz="quarter" idx="12"/>
          </p:nvPr>
        </p:nvSpPr>
        <p:spPr>
          <a:xfrm>
            <a:off x="6457950" y="6356352"/>
            <a:ext cx="2057400" cy="365125"/>
          </a:xfrm>
          <a:prstGeom prst="rect">
            <a:avLst/>
          </a:prstGeom>
        </p:spPr>
        <p:txBody>
          <a:bodyPr/>
          <a:lstStyle/>
          <a:p>
            <a:pPr defTabSz="914400">
              <a:defRPr/>
            </a:pPr>
            <a:fld id="{C89814AC-6C64-4A0D-B7EB-E21F857CA191}" type="slidenum">
              <a:rPr lang="es-CO" smtClean="0">
                <a:solidFill>
                  <a:prstClr val="black"/>
                </a:solidFill>
              </a:rPr>
              <a:pPr defTabSz="914400">
                <a:defRPr/>
              </a:pPr>
              <a:t>‹Nº›</a:t>
            </a:fld>
            <a:endParaRPr lang="es-CO">
              <a:solidFill>
                <a:prstClr val="black"/>
              </a:solidFill>
            </a:endParaRPr>
          </a:p>
        </p:txBody>
      </p:sp>
    </p:spTree>
    <p:extLst>
      <p:ext uri="{BB962C8B-B14F-4D97-AF65-F5344CB8AC3E}">
        <p14:creationId xmlns:p14="http://schemas.microsoft.com/office/powerpoint/2010/main" val="116058389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6543676" y="365125"/>
            <a:ext cx="1971675" cy="5811838"/>
          </a:xfrm>
          <a:prstGeom prst="rect">
            <a:avLst/>
          </a:prstGeom>
        </p:spPr>
        <p:txBody>
          <a:bodyPr vert="eaVert"/>
          <a:lstStyle/>
          <a:p>
            <a:r>
              <a:rPr lang="es-ES"/>
              <a:t>Haga clic para modificar el estilo de título del patrón</a:t>
            </a:r>
            <a:endParaRPr lang="es-CO"/>
          </a:p>
        </p:txBody>
      </p:sp>
      <p:sp>
        <p:nvSpPr>
          <p:cNvPr id="3" name="Marcador de texto vertical 2"/>
          <p:cNvSpPr>
            <a:spLocks noGrp="1"/>
          </p:cNvSpPr>
          <p:nvPr>
            <p:ph type="body" orient="vert" idx="1"/>
          </p:nvPr>
        </p:nvSpPr>
        <p:spPr>
          <a:xfrm>
            <a:off x="628651" y="365125"/>
            <a:ext cx="5762625" cy="5811838"/>
          </a:xfrm>
          <a:prstGeom prst="rect">
            <a:avLst/>
          </a:prstGeo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p:cNvSpPr>
            <a:spLocks noGrp="1"/>
          </p:cNvSpPr>
          <p:nvPr>
            <p:ph type="dt" sz="half" idx="10"/>
          </p:nvPr>
        </p:nvSpPr>
        <p:spPr>
          <a:xfrm>
            <a:off x="628650" y="6356352"/>
            <a:ext cx="2057400" cy="365125"/>
          </a:xfrm>
          <a:prstGeom prst="rect">
            <a:avLst/>
          </a:prstGeom>
        </p:spPr>
        <p:txBody>
          <a:bodyPr/>
          <a:lstStyle/>
          <a:p>
            <a:pPr defTabSz="914400">
              <a:defRPr/>
            </a:pPr>
            <a:fld id="{1C18CE8D-ACE9-4B5D-9486-15C99D2B613A}" type="datetime1">
              <a:rPr lang="es-ES" smtClean="0">
                <a:solidFill>
                  <a:prstClr val="black"/>
                </a:solidFill>
              </a:rPr>
              <a:t>29/11/2019</a:t>
            </a:fld>
            <a:endParaRPr lang="es-CO">
              <a:solidFill>
                <a:prstClr val="black"/>
              </a:solidFill>
            </a:endParaRPr>
          </a:p>
        </p:txBody>
      </p:sp>
      <p:sp>
        <p:nvSpPr>
          <p:cNvPr id="5" name="Marcador de pie de página 4"/>
          <p:cNvSpPr>
            <a:spLocks noGrp="1"/>
          </p:cNvSpPr>
          <p:nvPr>
            <p:ph type="ftr" sz="quarter" idx="11"/>
          </p:nvPr>
        </p:nvSpPr>
        <p:spPr>
          <a:xfrm>
            <a:off x="3028950" y="6356352"/>
            <a:ext cx="3086100" cy="365125"/>
          </a:xfrm>
          <a:prstGeom prst="rect">
            <a:avLst/>
          </a:prstGeom>
        </p:spPr>
        <p:txBody>
          <a:bodyPr/>
          <a:lstStyle/>
          <a:p>
            <a:pPr defTabSz="914400">
              <a:defRPr/>
            </a:pPr>
            <a:endParaRPr lang="es-CO">
              <a:solidFill>
                <a:prstClr val="black"/>
              </a:solidFill>
            </a:endParaRPr>
          </a:p>
        </p:txBody>
      </p:sp>
      <p:sp>
        <p:nvSpPr>
          <p:cNvPr id="6" name="Marcador de número de diapositiva 5"/>
          <p:cNvSpPr>
            <a:spLocks noGrp="1"/>
          </p:cNvSpPr>
          <p:nvPr>
            <p:ph type="sldNum" sz="quarter" idx="12"/>
          </p:nvPr>
        </p:nvSpPr>
        <p:spPr>
          <a:xfrm>
            <a:off x="6457950" y="6356352"/>
            <a:ext cx="2057400" cy="365125"/>
          </a:xfrm>
          <a:prstGeom prst="rect">
            <a:avLst/>
          </a:prstGeom>
        </p:spPr>
        <p:txBody>
          <a:bodyPr/>
          <a:lstStyle/>
          <a:p>
            <a:pPr defTabSz="914400">
              <a:defRPr/>
            </a:pPr>
            <a:fld id="{C89814AC-6C64-4A0D-B7EB-E21F857CA191}" type="slidenum">
              <a:rPr lang="es-CO" smtClean="0">
                <a:solidFill>
                  <a:prstClr val="black"/>
                </a:solidFill>
              </a:rPr>
              <a:pPr defTabSz="914400">
                <a:defRPr/>
              </a:pPr>
              <a:t>‹Nº›</a:t>
            </a:fld>
            <a:endParaRPr lang="es-CO">
              <a:solidFill>
                <a:prstClr val="black"/>
              </a:solidFill>
            </a:endParaRPr>
          </a:p>
        </p:txBody>
      </p:sp>
    </p:spTree>
    <p:extLst>
      <p:ext uri="{BB962C8B-B14F-4D97-AF65-F5344CB8AC3E}">
        <p14:creationId xmlns:p14="http://schemas.microsoft.com/office/powerpoint/2010/main" val="9398607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_Diapositiva de título">
    <p:spTree>
      <p:nvGrpSpPr>
        <p:cNvPr id="1" name=""/>
        <p:cNvGrpSpPr/>
        <p:nvPr/>
      </p:nvGrpSpPr>
      <p:grpSpPr>
        <a:xfrm>
          <a:off x="0" y="0"/>
          <a:ext cx="0" cy="0"/>
          <a:chOff x="0" y="0"/>
          <a:chExt cx="0" cy="0"/>
        </a:xfrm>
      </p:grpSpPr>
      <p:sp>
        <p:nvSpPr>
          <p:cNvPr id="4" name="Marcador de fecha 3"/>
          <p:cNvSpPr>
            <a:spLocks noGrp="1"/>
          </p:cNvSpPr>
          <p:nvPr>
            <p:ph type="dt" sz="half" idx="10"/>
          </p:nvPr>
        </p:nvSpPr>
        <p:spPr>
          <a:xfrm>
            <a:off x="628650" y="6356352"/>
            <a:ext cx="2057400" cy="365125"/>
          </a:xfrm>
          <a:prstGeom prst="rect">
            <a:avLst/>
          </a:prstGeom>
        </p:spPr>
        <p:txBody>
          <a:bodyPr/>
          <a:lstStyle/>
          <a:p>
            <a:pPr defTabSz="914400">
              <a:defRPr/>
            </a:pPr>
            <a:fld id="{7A824F09-B601-471B-983E-DBC70E91D5B3}" type="datetime1">
              <a:rPr lang="es-ES" smtClean="0">
                <a:solidFill>
                  <a:prstClr val="black"/>
                </a:solidFill>
              </a:rPr>
              <a:t>29/11/2019</a:t>
            </a:fld>
            <a:endParaRPr lang="es-CO">
              <a:solidFill>
                <a:prstClr val="black"/>
              </a:solidFill>
            </a:endParaRPr>
          </a:p>
        </p:txBody>
      </p:sp>
      <p:sp>
        <p:nvSpPr>
          <p:cNvPr id="5" name="Marcador de pie de página 4"/>
          <p:cNvSpPr>
            <a:spLocks noGrp="1"/>
          </p:cNvSpPr>
          <p:nvPr>
            <p:ph type="ftr" sz="quarter" idx="11"/>
          </p:nvPr>
        </p:nvSpPr>
        <p:spPr>
          <a:xfrm>
            <a:off x="3028950" y="6356352"/>
            <a:ext cx="3086100" cy="365125"/>
          </a:xfrm>
          <a:prstGeom prst="rect">
            <a:avLst/>
          </a:prstGeom>
        </p:spPr>
        <p:txBody>
          <a:bodyPr/>
          <a:lstStyle/>
          <a:p>
            <a:pPr defTabSz="914400">
              <a:defRPr/>
            </a:pPr>
            <a:endParaRPr lang="es-CO">
              <a:solidFill>
                <a:prstClr val="black"/>
              </a:solidFill>
            </a:endParaRPr>
          </a:p>
        </p:txBody>
      </p:sp>
      <p:sp>
        <p:nvSpPr>
          <p:cNvPr id="6" name="Marcador de número de diapositiva 5"/>
          <p:cNvSpPr>
            <a:spLocks noGrp="1"/>
          </p:cNvSpPr>
          <p:nvPr>
            <p:ph type="sldNum" sz="quarter" idx="12"/>
          </p:nvPr>
        </p:nvSpPr>
        <p:spPr>
          <a:xfrm>
            <a:off x="6457950" y="6356352"/>
            <a:ext cx="2057400" cy="365125"/>
          </a:xfrm>
          <a:prstGeom prst="rect">
            <a:avLst/>
          </a:prstGeom>
        </p:spPr>
        <p:txBody>
          <a:bodyPr/>
          <a:lstStyle/>
          <a:p>
            <a:pPr defTabSz="914400">
              <a:defRPr/>
            </a:pPr>
            <a:fld id="{0F01C65C-272A-436A-A86C-87B4285939D6}" type="slidenum">
              <a:rPr lang="es-CO" smtClean="0">
                <a:solidFill>
                  <a:prstClr val="black"/>
                </a:solidFill>
              </a:rPr>
              <a:pPr defTabSz="914400">
                <a:defRPr/>
              </a:pPr>
              <a:t>‹Nº›</a:t>
            </a:fld>
            <a:endParaRPr lang="es-CO">
              <a:solidFill>
                <a:prstClr val="black"/>
              </a:solidFill>
            </a:endParaRPr>
          </a:p>
        </p:txBody>
      </p:sp>
    </p:spTree>
    <p:extLst>
      <p:ext uri="{BB962C8B-B14F-4D97-AF65-F5344CB8AC3E}">
        <p14:creationId xmlns:p14="http://schemas.microsoft.com/office/powerpoint/2010/main" val="216793963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143000" y="1122363"/>
            <a:ext cx="6858000" cy="2387600"/>
          </a:xfrm>
          <a:prstGeom prst="rect">
            <a:avLst/>
          </a:prstGeom>
        </p:spPr>
        <p:txBody>
          <a:bodyPr anchor="b"/>
          <a:lstStyle>
            <a:lvl1pPr algn="ctr">
              <a:defRPr sz="6000"/>
            </a:lvl1pPr>
          </a:lstStyle>
          <a:p>
            <a:r>
              <a:rPr lang="es-ES"/>
              <a:t>Haga clic para modificar el estilo de título del patrón</a:t>
            </a:r>
            <a:endParaRPr lang="es-CO"/>
          </a:p>
        </p:txBody>
      </p:sp>
      <p:sp>
        <p:nvSpPr>
          <p:cNvPr id="3" name="Subtítulo 2"/>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CO"/>
          </a:p>
        </p:txBody>
      </p:sp>
      <p:sp>
        <p:nvSpPr>
          <p:cNvPr id="4" name="Marcador de fecha 3"/>
          <p:cNvSpPr>
            <a:spLocks noGrp="1"/>
          </p:cNvSpPr>
          <p:nvPr>
            <p:ph type="dt" sz="half" idx="10"/>
          </p:nvPr>
        </p:nvSpPr>
        <p:spPr>
          <a:xfrm>
            <a:off x="628650" y="6356352"/>
            <a:ext cx="2057400" cy="365125"/>
          </a:xfrm>
          <a:prstGeom prst="rect">
            <a:avLst/>
          </a:prstGeom>
        </p:spPr>
        <p:txBody>
          <a:bodyPr/>
          <a:lstStyle/>
          <a:p>
            <a:pPr defTabSz="914400">
              <a:defRPr/>
            </a:pPr>
            <a:fld id="{FCE9D500-64E9-48D2-90F8-6F877D1D730F}" type="datetime1">
              <a:rPr lang="es-ES" smtClean="0">
                <a:solidFill>
                  <a:prstClr val="black"/>
                </a:solidFill>
              </a:rPr>
              <a:t>29/11/2019</a:t>
            </a:fld>
            <a:endParaRPr lang="es-CO">
              <a:solidFill>
                <a:prstClr val="black"/>
              </a:solidFill>
            </a:endParaRPr>
          </a:p>
        </p:txBody>
      </p:sp>
      <p:sp>
        <p:nvSpPr>
          <p:cNvPr id="5" name="Marcador de pie de página 4"/>
          <p:cNvSpPr>
            <a:spLocks noGrp="1"/>
          </p:cNvSpPr>
          <p:nvPr>
            <p:ph type="ftr" sz="quarter" idx="11"/>
          </p:nvPr>
        </p:nvSpPr>
        <p:spPr>
          <a:xfrm>
            <a:off x="3028950" y="6356352"/>
            <a:ext cx="3086100" cy="365125"/>
          </a:xfrm>
          <a:prstGeom prst="rect">
            <a:avLst/>
          </a:prstGeom>
        </p:spPr>
        <p:txBody>
          <a:bodyPr/>
          <a:lstStyle/>
          <a:p>
            <a:pPr defTabSz="914400">
              <a:defRPr/>
            </a:pPr>
            <a:endParaRPr lang="es-CO">
              <a:solidFill>
                <a:prstClr val="black"/>
              </a:solidFill>
            </a:endParaRPr>
          </a:p>
        </p:txBody>
      </p:sp>
      <p:sp>
        <p:nvSpPr>
          <p:cNvPr id="6" name="Marcador de número de diapositiva 5"/>
          <p:cNvSpPr>
            <a:spLocks noGrp="1"/>
          </p:cNvSpPr>
          <p:nvPr>
            <p:ph type="sldNum" sz="quarter" idx="12"/>
          </p:nvPr>
        </p:nvSpPr>
        <p:spPr>
          <a:xfrm>
            <a:off x="6457950" y="6356352"/>
            <a:ext cx="2057400" cy="365125"/>
          </a:xfrm>
          <a:prstGeom prst="rect">
            <a:avLst/>
          </a:prstGeom>
        </p:spPr>
        <p:txBody>
          <a:bodyPr/>
          <a:lstStyle/>
          <a:p>
            <a:pPr defTabSz="914400">
              <a:defRPr/>
            </a:pPr>
            <a:fld id="{C89814AC-6C64-4A0D-B7EB-E21F857CA191}" type="slidenum">
              <a:rPr lang="es-CO" smtClean="0">
                <a:solidFill>
                  <a:prstClr val="black"/>
                </a:solidFill>
              </a:rPr>
              <a:pPr defTabSz="914400">
                <a:defRPr/>
              </a:pPr>
              <a:t>‹Nº›</a:t>
            </a:fld>
            <a:endParaRPr lang="es-CO">
              <a:solidFill>
                <a:prstClr val="black"/>
              </a:solidFill>
            </a:endParaRPr>
          </a:p>
        </p:txBody>
      </p:sp>
    </p:spTree>
    <p:extLst>
      <p:ext uri="{BB962C8B-B14F-4D97-AF65-F5344CB8AC3E}">
        <p14:creationId xmlns:p14="http://schemas.microsoft.com/office/powerpoint/2010/main" val="382781921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a:xfrm>
            <a:off x="628650" y="365127"/>
            <a:ext cx="7886700" cy="1325563"/>
          </a:xfrm>
          <a:prstGeom prst="rect">
            <a:avLst/>
          </a:prstGeom>
        </p:spPr>
        <p:txBody>
          <a:bodyPr/>
          <a:lstStyle/>
          <a:p>
            <a:r>
              <a:rPr lang="es-ES"/>
              <a:t>Haga clic para modificar el estilo de título del patrón</a:t>
            </a:r>
            <a:endParaRPr lang="es-CO"/>
          </a:p>
        </p:txBody>
      </p:sp>
      <p:sp>
        <p:nvSpPr>
          <p:cNvPr id="3" name="Marcador de contenido 2"/>
          <p:cNvSpPr>
            <a:spLocks noGrp="1"/>
          </p:cNvSpPr>
          <p:nvPr>
            <p:ph idx="1"/>
          </p:nvPr>
        </p:nvSpPr>
        <p:spPr>
          <a:xfrm>
            <a:off x="628650" y="1825625"/>
            <a:ext cx="7886700" cy="4351338"/>
          </a:xfrm>
          <a:prstGeom prst="rect">
            <a:avLst/>
          </a:prstGeo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p:cNvSpPr>
            <a:spLocks noGrp="1"/>
          </p:cNvSpPr>
          <p:nvPr>
            <p:ph type="dt" sz="half" idx="10"/>
          </p:nvPr>
        </p:nvSpPr>
        <p:spPr>
          <a:xfrm>
            <a:off x="628650" y="6356352"/>
            <a:ext cx="2057400" cy="365125"/>
          </a:xfrm>
          <a:prstGeom prst="rect">
            <a:avLst/>
          </a:prstGeom>
        </p:spPr>
        <p:txBody>
          <a:bodyPr/>
          <a:lstStyle/>
          <a:p>
            <a:pPr defTabSz="914400">
              <a:defRPr/>
            </a:pPr>
            <a:fld id="{B83E39B4-D7F8-4341-A4AD-A14CBB6B6F6A}" type="datetime1">
              <a:rPr lang="es-ES" smtClean="0">
                <a:solidFill>
                  <a:prstClr val="black"/>
                </a:solidFill>
              </a:rPr>
              <a:t>29/11/2019</a:t>
            </a:fld>
            <a:endParaRPr lang="es-CO">
              <a:solidFill>
                <a:prstClr val="black"/>
              </a:solidFill>
            </a:endParaRPr>
          </a:p>
        </p:txBody>
      </p:sp>
      <p:sp>
        <p:nvSpPr>
          <p:cNvPr id="5" name="Marcador de pie de página 4"/>
          <p:cNvSpPr>
            <a:spLocks noGrp="1"/>
          </p:cNvSpPr>
          <p:nvPr>
            <p:ph type="ftr" sz="quarter" idx="11"/>
          </p:nvPr>
        </p:nvSpPr>
        <p:spPr>
          <a:xfrm>
            <a:off x="3028950" y="6356352"/>
            <a:ext cx="3086100" cy="365125"/>
          </a:xfrm>
          <a:prstGeom prst="rect">
            <a:avLst/>
          </a:prstGeom>
        </p:spPr>
        <p:txBody>
          <a:bodyPr/>
          <a:lstStyle/>
          <a:p>
            <a:pPr defTabSz="914400">
              <a:defRPr/>
            </a:pPr>
            <a:endParaRPr lang="es-CO">
              <a:solidFill>
                <a:prstClr val="black"/>
              </a:solidFill>
            </a:endParaRPr>
          </a:p>
        </p:txBody>
      </p:sp>
      <p:sp>
        <p:nvSpPr>
          <p:cNvPr id="6" name="Marcador de número de diapositiva 5"/>
          <p:cNvSpPr>
            <a:spLocks noGrp="1"/>
          </p:cNvSpPr>
          <p:nvPr>
            <p:ph type="sldNum" sz="quarter" idx="12"/>
          </p:nvPr>
        </p:nvSpPr>
        <p:spPr>
          <a:xfrm>
            <a:off x="6457950" y="6356352"/>
            <a:ext cx="2057400" cy="365125"/>
          </a:xfrm>
          <a:prstGeom prst="rect">
            <a:avLst/>
          </a:prstGeom>
        </p:spPr>
        <p:txBody>
          <a:bodyPr/>
          <a:lstStyle/>
          <a:p>
            <a:pPr defTabSz="914400">
              <a:defRPr/>
            </a:pPr>
            <a:fld id="{C89814AC-6C64-4A0D-B7EB-E21F857CA191}" type="slidenum">
              <a:rPr lang="es-CO" smtClean="0">
                <a:solidFill>
                  <a:prstClr val="black"/>
                </a:solidFill>
              </a:rPr>
              <a:pPr defTabSz="914400">
                <a:defRPr/>
              </a:pPr>
              <a:t>‹Nº›</a:t>
            </a:fld>
            <a:endParaRPr lang="es-CO">
              <a:solidFill>
                <a:prstClr val="black"/>
              </a:solidFill>
            </a:endParaRPr>
          </a:p>
        </p:txBody>
      </p:sp>
    </p:spTree>
    <p:extLst>
      <p:ext uri="{BB962C8B-B14F-4D97-AF65-F5344CB8AC3E}">
        <p14:creationId xmlns:p14="http://schemas.microsoft.com/office/powerpoint/2010/main" val="331970889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623888" y="1709740"/>
            <a:ext cx="7886700" cy="2852737"/>
          </a:xfrm>
          <a:prstGeom prst="rect">
            <a:avLst/>
          </a:prstGeom>
        </p:spPr>
        <p:txBody>
          <a:bodyPr anchor="b"/>
          <a:lstStyle>
            <a:lvl1pPr>
              <a:defRPr sz="6000"/>
            </a:lvl1pPr>
          </a:lstStyle>
          <a:p>
            <a:r>
              <a:rPr lang="es-ES"/>
              <a:t>Haga clic para modificar el estilo de título del patrón</a:t>
            </a:r>
            <a:endParaRPr lang="es-CO"/>
          </a:p>
        </p:txBody>
      </p:sp>
      <p:sp>
        <p:nvSpPr>
          <p:cNvPr id="3" name="Marcador de texto 2"/>
          <p:cNvSpPr>
            <a:spLocks noGrp="1"/>
          </p:cNvSpPr>
          <p:nvPr>
            <p:ph type="body" idx="1"/>
          </p:nvPr>
        </p:nvSpPr>
        <p:spPr>
          <a:xfrm>
            <a:off x="623888" y="4589465"/>
            <a:ext cx="78867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el estilo de texto del patrón</a:t>
            </a:r>
          </a:p>
        </p:txBody>
      </p:sp>
      <p:sp>
        <p:nvSpPr>
          <p:cNvPr id="4" name="Marcador de fecha 3"/>
          <p:cNvSpPr>
            <a:spLocks noGrp="1"/>
          </p:cNvSpPr>
          <p:nvPr>
            <p:ph type="dt" sz="half" idx="10"/>
          </p:nvPr>
        </p:nvSpPr>
        <p:spPr>
          <a:xfrm>
            <a:off x="628650" y="6356352"/>
            <a:ext cx="2057400" cy="365125"/>
          </a:xfrm>
          <a:prstGeom prst="rect">
            <a:avLst/>
          </a:prstGeom>
        </p:spPr>
        <p:txBody>
          <a:bodyPr/>
          <a:lstStyle/>
          <a:p>
            <a:pPr defTabSz="914400">
              <a:defRPr/>
            </a:pPr>
            <a:fld id="{F83AA5FA-EDAE-4D39-972C-384284C7B04D}" type="datetime1">
              <a:rPr lang="es-ES" smtClean="0">
                <a:solidFill>
                  <a:prstClr val="black"/>
                </a:solidFill>
              </a:rPr>
              <a:t>29/11/2019</a:t>
            </a:fld>
            <a:endParaRPr lang="es-CO">
              <a:solidFill>
                <a:prstClr val="black"/>
              </a:solidFill>
            </a:endParaRPr>
          </a:p>
        </p:txBody>
      </p:sp>
      <p:sp>
        <p:nvSpPr>
          <p:cNvPr id="5" name="Marcador de pie de página 4"/>
          <p:cNvSpPr>
            <a:spLocks noGrp="1"/>
          </p:cNvSpPr>
          <p:nvPr>
            <p:ph type="ftr" sz="quarter" idx="11"/>
          </p:nvPr>
        </p:nvSpPr>
        <p:spPr>
          <a:xfrm>
            <a:off x="3028950" y="6356352"/>
            <a:ext cx="3086100" cy="365125"/>
          </a:xfrm>
          <a:prstGeom prst="rect">
            <a:avLst/>
          </a:prstGeom>
        </p:spPr>
        <p:txBody>
          <a:bodyPr/>
          <a:lstStyle/>
          <a:p>
            <a:pPr defTabSz="914400">
              <a:defRPr/>
            </a:pPr>
            <a:endParaRPr lang="es-CO">
              <a:solidFill>
                <a:prstClr val="black"/>
              </a:solidFill>
            </a:endParaRPr>
          </a:p>
        </p:txBody>
      </p:sp>
      <p:sp>
        <p:nvSpPr>
          <p:cNvPr id="6" name="Marcador de número de diapositiva 5"/>
          <p:cNvSpPr>
            <a:spLocks noGrp="1"/>
          </p:cNvSpPr>
          <p:nvPr>
            <p:ph type="sldNum" sz="quarter" idx="12"/>
          </p:nvPr>
        </p:nvSpPr>
        <p:spPr>
          <a:xfrm>
            <a:off x="6457950" y="6356352"/>
            <a:ext cx="2057400" cy="365125"/>
          </a:xfrm>
          <a:prstGeom prst="rect">
            <a:avLst/>
          </a:prstGeom>
        </p:spPr>
        <p:txBody>
          <a:bodyPr/>
          <a:lstStyle/>
          <a:p>
            <a:pPr defTabSz="914400">
              <a:defRPr/>
            </a:pPr>
            <a:fld id="{C89814AC-6C64-4A0D-B7EB-E21F857CA191}" type="slidenum">
              <a:rPr lang="es-CO" smtClean="0">
                <a:solidFill>
                  <a:prstClr val="black"/>
                </a:solidFill>
              </a:rPr>
              <a:pPr defTabSz="914400">
                <a:defRPr/>
              </a:pPr>
              <a:t>‹Nº›</a:t>
            </a:fld>
            <a:endParaRPr lang="es-CO">
              <a:solidFill>
                <a:prstClr val="black"/>
              </a:solidFill>
            </a:endParaRPr>
          </a:p>
        </p:txBody>
      </p:sp>
    </p:spTree>
    <p:extLst>
      <p:ext uri="{BB962C8B-B14F-4D97-AF65-F5344CB8AC3E}">
        <p14:creationId xmlns:p14="http://schemas.microsoft.com/office/powerpoint/2010/main" val="166453289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a:xfrm>
            <a:off x="628650" y="365127"/>
            <a:ext cx="7886700" cy="1325563"/>
          </a:xfrm>
          <a:prstGeom prst="rect">
            <a:avLst/>
          </a:prstGeom>
        </p:spPr>
        <p:txBody>
          <a:bodyPr/>
          <a:lstStyle/>
          <a:p>
            <a:r>
              <a:rPr lang="es-ES"/>
              <a:t>Haga clic para modificar el estilo de título del patrón</a:t>
            </a:r>
            <a:endParaRPr lang="es-CO"/>
          </a:p>
        </p:txBody>
      </p:sp>
      <p:sp>
        <p:nvSpPr>
          <p:cNvPr id="3" name="Marcador de contenido 2"/>
          <p:cNvSpPr>
            <a:spLocks noGrp="1"/>
          </p:cNvSpPr>
          <p:nvPr>
            <p:ph sz="half" idx="1"/>
          </p:nvPr>
        </p:nvSpPr>
        <p:spPr>
          <a:xfrm>
            <a:off x="628650" y="1825625"/>
            <a:ext cx="3867150" cy="4351338"/>
          </a:xfrm>
          <a:prstGeom prst="rect">
            <a:avLst/>
          </a:prstGeo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contenido 3"/>
          <p:cNvSpPr>
            <a:spLocks noGrp="1"/>
          </p:cNvSpPr>
          <p:nvPr>
            <p:ph sz="half" idx="2"/>
          </p:nvPr>
        </p:nvSpPr>
        <p:spPr>
          <a:xfrm>
            <a:off x="4648200" y="1825625"/>
            <a:ext cx="3867150" cy="4351338"/>
          </a:xfrm>
          <a:prstGeom prst="rect">
            <a:avLst/>
          </a:prstGeo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fecha 4"/>
          <p:cNvSpPr>
            <a:spLocks noGrp="1"/>
          </p:cNvSpPr>
          <p:nvPr>
            <p:ph type="dt" sz="half" idx="10"/>
          </p:nvPr>
        </p:nvSpPr>
        <p:spPr>
          <a:xfrm>
            <a:off x="628650" y="6356352"/>
            <a:ext cx="2057400" cy="365125"/>
          </a:xfrm>
          <a:prstGeom prst="rect">
            <a:avLst/>
          </a:prstGeom>
        </p:spPr>
        <p:txBody>
          <a:bodyPr/>
          <a:lstStyle/>
          <a:p>
            <a:pPr defTabSz="914400">
              <a:defRPr/>
            </a:pPr>
            <a:fld id="{54BB4EA4-B9EE-426E-8235-C84A484EBCA7}" type="datetime1">
              <a:rPr lang="es-ES" smtClean="0">
                <a:solidFill>
                  <a:prstClr val="black"/>
                </a:solidFill>
              </a:rPr>
              <a:t>29/11/2019</a:t>
            </a:fld>
            <a:endParaRPr lang="es-CO">
              <a:solidFill>
                <a:prstClr val="black"/>
              </a:solidFill>
            </a:endParaRPr>
          </a:p>
        </p:txBody>
      </p:sp>
      <p:sp>
        <p:nvSpPr>
          <p:cNvPr id="6" name="Marcador de pie de página 5"/>
          <p:cNvSpPr>
            <a:spLocks noGrp="1"/>
          </p:cNvSpPr>
          <p:nvPr>
            <p:ph type="ftr" sz="quarter" idx="11"/>
          </p:nvPr>
        </p:nvSpPr>
        <p:spPr>
          <a:xfrm>
            <a:off x="3028950" y="6356352"/>
            <a:ext cx="3086100" cy="365125"/>
          </a:xfrm>
          <a:prstGeom prst="rect">
            <a:avLst/>
          </a:prstGeom>
        </p:spPr>
        <p:txBody>
          <a:bodyPr/>
          <a:lstStyle/>
          <a:p>
            <a:pPr defTabSz="914400">
              <a:defRPr/>
            </a:pPr>
            <a:endParaRPr lang="es-CO">
              <a:solidFill>
                <a:prstClr val="black"/>
              </a:solidFill>
            </a:endParaRPr>
          </a:p>
        </p:txBody>
      </p:sp>
      <p:sp>
        <p:nvSpPr>
          <p:cNvPr id="7" name="Marcador de número de diapositiva 6"/>
          <p:cNvSpPr>
            <a:spLocks noGrp="1"/>
          </p:cNvSpPr>
          <p:nvPr>
            <p:ph type="sldNum" sz="quarter" idx="12"/>
          </p:nvPr>
        </p:nvSpPr>
        <p:spPr>
          <a:xfrm>
            <a:off x="6457950" y="6356352"/>
            <a:ext cx="2057400" cy="365125"/>
          </a:xfrm>
          <a:prstGeom prst="rect">
            <a:avLst/>
          </a:prstGeom>
        </p:spPr>
        <p:txBody>
          <a:bodyPr/>
          <a:lstStyle/>
          <a:p>
            <a:pPr defTabSz="914400">
              <a:defRPr/>
            </a:pPr>
            <a:fld id="{C89814AC-6C64-4A0D-B7EB-E21F857CA191}" type="slidenum">
              <a:rPr lang="es-CO" smtClean="0">
                <a:solidFill>
                  <a:prstClr val="black"/>
                </a:solidFill>
              </a:rPr>
              <a:pPr defTabSz="914400">
                <a:defRPr/>
              </a:pPr>
              <a:t>‹Nº›</a:t>
            </a:fld>
            <a:endParaRPr lang="es-CO">
              <a:solidFill>
                <a:prstClr val="black"/>
              </a:solidFill>
            </a:endParaRPr>
          </a:p>
        </p:txBody>
      </p:sp>
    </p:spTree>
    <p:extLst>
      <p:ext uri="{BB962C8B-B14F-4D97-AF65-F5344CB8AC3E}">
        <p14:creationId xmlns:p14="http://schemas.microsoft.com/office/powerpoint/2010/main" val="378624729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630238" y="365127"/>
            <a:ext cx="7886700" cy="1325563"/>
          </a:xfrm>
          <a:prstGeom prst="rect">
            <a:avLst/>
          </a:prstGeom>
        </p:spPr>
        <p:txBody>
          <a:bodyPr/>
          <a:lstStyle/>
          <a:p>
            <a:r>
              <a:rPr lang="es-ES"/>
              <a:t>Haga clic para modificar el estilo de título del patrón</a:t>
            </a:r>
            <a:endParaRPr lang="es-CO"/>
          </a:p>
        </p:txBody>
      </p:sp>
      <p:sp>
        <p:nvSpPr>
          <p:cNvPr id="3" name="Marcador de texto 2"/>
          <p:cNvSpPr>
            <a:spLocks noGrp="1"/>
          </p:cNvSpPr>
          <p:nvPr>
            <p:ph type="body" idx="1"/>
          </p:nvPr>
        </p:nvSpPr>
        <p:spPr>
          <a:xfrm>
            <a:off x="630239"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Marcador de contenido 3"/>
          <p:cNvSpPr>
            <a:spLocks noGrp="1"/>
          </p:cNvSpPr>
          <p:nvPr>
            <p:ph sz="half" idx="2"/>
          </p:nvPr>
        </p:nvSpPr>
        <p:spPr>
          <a:xfrm>
            <a:off x="630239" y="2505075"/>
            <a:ext cx="3868737" cy="3684588"/>
          </a:xfrm>
          <a:prstGeom prst="rect">
            <a:avLst/>
          </a:prstGeo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texto 4"/>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Marcador de contenido 5"/>
          <p:cNvSpPr>
            <a:spLocks noGrp="1"/>
          </p:cNvSpPr>
          <p:nvPr>
            <p:ph sz="quarter" idx="4"/>
          </p:nvPr>
        </p:nvSpPr>
        <p:spPr>
          <a:xfrm>
            <a:off x="4629150" y="2505075"/>
            <a:ext cx="3887788" cy="3684588"/>
          </a:xfrm>
          <a:prstGeom prst="rect">
            <a:avLst/>
          </a:prstGeo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7" name="Marcador de fecha 6"/>
          <p:cNvSpPr>
            <a:spLocks noGrp="1"/>
          </p:cNvSpPr>
          <p:nvPr>
            <p:ph type="dt" sz="half" idx="10"/>
          </p:nvPr>
        </p:nvSpPr>
        <p:spPr>
          <a:xfrm>
            <a:off x="628650" y="6356352"/>
            <a:ext cx="2057400" cy="365125"/>
          </a:xfrm>
          <a:prstGeom prst="rect">
            <a:avLst/>
          </a:prstGeom>
        </p:spPr>
        <p:txBody>
          <a:bodyPr/>
          <a:lstStyle/>
          <a:p>
            <a:pPr defTabSz="914400">
              <a:defRPr/>
            </a:pPr>
            <a:fld id="{9695DCF2-D1BC-45AA-90EB-4AD3E54F4D2B}" type="datetime1">
              <a:rPr lang="es-ES" smtClean="0">
                <a:solidFill>
                  <a:prstClr val="black"/>
                </a:solidFill>
              </a:rPr>
              <a:t>29/11/2019</a:t>
            </a:fld>
            <a:endParaRPr lang="es-CO">
              <a:solidFill>
                <a:prstClr val="black"/>
              </a:solidFill>
            </a:endParaRPr>
          </a:p>
        </p:txBody>
      </p:sp>
      <p:sp>
        <p:nvSpPr>
          <p:cNvPr id="8" name="Marcador de pie de página 7"/>
          <p:cNvSpPr>
            <a:spLocks noGrp="1"/>
          </p:cNvSpPr>
          <p:nvPr>
            <p:ph type="ftr" sz="quarter" idx="11"/>
          </p:nvPr>
        </p:nvSpPr>
        <p:spPr>
          <a:xfrm>
            <a:off x="3028950" y="6356352"/>
            <a:ext cx="3086100" cy="365125"/>
          </a:xfrm>
          <a:prstGeom prst="rect">
            <a:avLst/>
          </a:prstGeom>
        </p:spPr>
        <p:txBody>
          <a:bodyPr/>
          <a:lstStyle/>
          <a:p>
            <a:pPr defTabSz="914400">
              <a:defRPr/>
            </a:pPr>
            <a:endParaRPr lang="es-CO">
              <a:solidFill>
                <a:prstClr val="black"/>
              </a:solidFill>
            </a:endParaRPr>
          </a:p>
        </p:txBody>
      </p:sp>
      <p:sp>
        <p:nvSpPr>
          <p:cNvPr id="9" name="Marcador de número de diapositiva 8"/>
          <p:cNvSpPr>
            <a:spLocks noGrp="1"/>
          </p:cNvSpPr>
          <p:nvPr>
            <p:ph type="sldNum" sz="quarter" idx="12"/>
          </p:nvPr>
        </p:nvSpPr>
        <p:spPr>
          <a:xfrm>
            <a:off x="6457950" y="6356352"/>
            <a:ext cx="2057400" cy="365125"/>
          </a:xfrm>
          <a:prstGeom prst="rect">
            <a:avLst/>
          </a:prstGeom>
        </p:spPr>
        <p:txBody>
          <a:bodyPr/>
          <a:lstStyle/>
          <a:p>
            <a:pPr defTabSz="914400">
              <a:defRPr/>
            </a:pPr>
            <a:fld id="{C89814AC-6C64-4A0D-B7EB-E21F857CA191}" type="slidenum">
              <a:rPr lang="es-CO" smtClean="0">
                <a:solidFill>
                  <a:prstClr val="black"/>
                </a:solidFill>
              </a:rPr>
              <a:pPr defTabSz="914400">
                <a:defRPr/>
              </a:pPr>
              <a:t>‹Nº›</a:t>
            </a:fld>
            <a:endParaRPr lang="es-CO">
              <a:solidFill>
                <a:prstClr val="black"/>
              </a:solidFill>
            </a:endParaRPr>
          </a:p>
        </p:txBody>
      </p:sp>
    </p:spTree>
    <p:extLst>
      <p:ext uri="{BB962C8B-B14F-4D97-AF65-F5344CB8AC3E}">
        <p14:creationId xmlns:p14="http://schemas.microsoft.com/office/powerpoint/2010/main" val="217674132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a:xfrm>
            <a:off x="628650" y="365127"/>
            <a:ext cx="7886700" cy="1325563"/>
          </a:xfrm>
          <a:prstGeom prst="rect">
            <a:avLst/>
          </a:prstGeom>
        </p:spPr>
        <p:txBody>
          <a:bodyPr/>
          <a:lstStyle/>
          <a:p>
            <a:r>
              <a:rPr lang="es-ES"/>
              <a:t>Haga clic para modificar el estilo de título del patrón</a:t>
            </a:r>
            <a:endParaRPr lang="es-CO"/>
          </a:p>
        </p:txBody>
      </p:sp>
      <p:sp>
        <p:nvSpPr>
          <p:cNvPr id="3" name="Marcador de fecha 2"/>
          <p:cNvSpPr>
            <a:spLocks noGrp="1"/>
          </p:cNvSpPr>
          <p:nvPr>
            <p:ph type="dt" sz="half" idx="10"/>
          </p:nvPr>
        </p:nvSpPr>
        <p:spPr>
          <a:xfrm>
            <a:off x="628650" y="6356352"/>
            <a:ext cx="2057400" cy="365125"/>
          </a:xfrm>
          <a:prstGeom prst="rect">
            <a:avLst/>
          </a:prstGeom>
        </p:spPr>
        <p:txBody>
          <a:bodyPr/>
          <a:lstStyle/>
          <a:p>
            <a:pPr defTabSz="914400">
              <a:defRPr/>
            </a:pPr>
            <a:fld id="{39A653A0-1BD8-4A1E-AE83-1DC244C7E60F}" type="datetime1">
              <a:rPr lang="es-ES" smtClean="0">
                <a:solidFill>
                  <a:prstClr val="black"/>
                </a:solidFill>
              </a:rPr>
              <a:t>29/11/2019</a:t>
            </a:fld>
            <a:endParaRPr lang="es-CO">
              <a:solidFill>
                <a:prstClr val="black"/>
              </a:solidFill>
            </a:endParaRPr>
          </a:p>
        </p:txBody>
      </p:sp>
      <p:sp>
        <p:nvSpPr>
          <p:cNvPr id="4" name="Marcador de pie de página 3"/>
          <p:cNvSpPr>
            <a:spLocks noGrp="1"/>
          </p:cNvSpPr>
          <p:nvPr>
            <p:ph type="ftr" sz="quarter" idx="11"/>
          </p:nvPr>
        </p:nvSpPr>
        <p:spPr>
          <a:xfrm>
            <a:off x="3028950" y="6356352"/>
            <a:ext cx="3086100" cy="365125"/>
          </a:xfrm>
          <a:prstGeom prst="rect">
            <a:avLst/>
          </a:prstGeom>
        </p:spPr>
        <p:txBody>
          <a:bodyPr/>
          <a:lstStyle/>
          <a:p>
            <a:pPr defTabSz="914400">
              <a:defRPr/>
            </a:pPr>
            <a:endParaRPr lang="es-CO">
              <a:solidFill>
                <a:prstClr val="black"/>
              </a:solidFill>
            </a:endParaRPr>
          </a:p>
        </p:txBody>
      </p:sp>
      <p:sp>
        <p:nvSpPr>
          <p:cNvPr id="5" name="Marcador de número de diapositiva 4"/>
          <p:cNvSpPr>
            <a:spLocks noGrp="1"/>
          </p:cNvSpPr>
          <p:nvPr>
            <p:ph type="sldNum" sz="quarter" idx="12"/>
          </p:nvPr>
        </p:nvSpPr>
        <p:spPr>
          <a:xfrm>
            <a:off x="6457950" y="6356352"/>
            <a:ext cx="2057400" cy="365125"/>
          </a:xfrm>
          <a:prstGeom prst="rect">
            <a:avLst/>
          </a:prstGeom>
        </p:spPr>
        <p:txBody>
          <a:bodyPr/>
          <a:lstStyle/>
          <a:p>
            <a:pPr defTabSz="914400">
              <a:defRPr/>
            </a:pPr>
            <a:fld id="{C89814AC-6C64-4A0D-B7EB-E21F857CA191}" type="slidenum">
              <a:rPr lang="es-CO" smtClean="0">
                <a:solidFill>
                  <a:prstClr val="black"/>
                </a:solidFill>
              </a:rPr>
              <a:pPr defTabSz="914400">
                <a:defRPr/>
              </a:pPr>
              <a:t>‹Nº›</a:t>
            </a:fld>
            <a:endParaRPr lang="es-CO">
              <a:solidFill>
                <a:prstClr val="black"/>
              </a:solidFill>
            </a:endParaRPr>
          </a:p>
        </p:txBody>
      </p:sp>
    </p:spTree>
    <p:extLst>
      <p:ext uri="{BB962C8B-B14F-4D97-AF65-F5344CB8AC3E}">
        <p14:creationId xmlns:p14="http://schemas.microsoft.com/office/powerpoint/2010/main" val="35117690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41"/>
            <a:ext cx="7886700" cy="2852737"/>
          </a:xfrm>
          <a:prstGeom prst="rect">
            <a:avLst/>
          </a:prstGeom>
        </p:spPr>
        <p:txBody>
          <a:bodyPr anchor="b"/>
          <a:lstStyle>
            <a:lvl1pPr>
              <a:defRPr sz="600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23888" y="4589466"/>
            <a:ext cx="7886700" cy="1500187"/>
          </a:xfrm>
          <a:prstGeom prst="rect">
            <a:avLst/>
          </a:prstGeo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Editar los estilos de texto del patrón</a:t>
            </a:r>
          </a:p>
        </p:txBody>
      </p:sp>
      <p:sp>
        <p:nvSpPr>
          <p:cNvPr id="4" name="Date Placeholder 3"/>
          <p:cNvSpPr>
            <a:spLocks noGrp="1"/>
          </p:cNvSpPr>
          <p:nvPr>
            <p:ph type="dt" sz="half" idx="10"/>
          </p:nvPr>
        </p:nvSpPr>
        <p:spPr>
          <a:xfrm>
            <a:off x="628650" y="6356353"/>
            <a:ext cx="2057400" cy="365125"/>
          </a:xfrm>
          <a:prstGeom prst="rect">
            <a:avLst/>
          </a:prstGeom>
        </p:spPr>
        <p:txBody>
          <a:bodyPr/>
          <a:lstStyle/>
          <a:p>
            <a:fld id="{C35BDAD8-612B-4507-90C8-4D12D79419DB}" type="datetime1">
              <a:rPr lang="es-ES" smtClean="0"/>
              <a:t>29/11/2019</a:t>
            </a:fld>
            <a:endParaRPr lang="es-ES"/>
          </a:p>
        </p:txBody>
      </p:sp>
      <p:sp>
        <p:nvSpPr>
          <p:cNvPr id="5" name="Footer Placeholder 4"/>
          <p:cNvSpPr>
            <a:spLocks noGrp="1"/>
          </p:cNvSpPr>
          <p:nvPr>
            <p:ph type="ftr" sz="quarter" idx="11"/>
          </p:nvPr>
        </p:nvSpPr>
        <p:spPr>
          <a:xfrm>
            <a:off x="3028950" y="6356353"/>
            <a:ext cx="3086100" cy="365125"/>
          </a:xfrm>
          <a:prstGeom prst="rect">
            <a:avLst/>
          </a:prstGeom>
        </p:spPr>
        <p:txBody>
          <a:bodyPr/>
          <a:lstStyle/>
          <a:p>
            <a:endParaRPr lang="es-ES"/>
          </a:p>
        </p:txBody>
      </p:sp>
      <p:sp>
        <p:nvSpPr>
          <p:cNvPr id="6" name="Slide Number Placeholder 5"/>
          <p:cNvSpPr>
            <a:spLocks noGrp="1"/>
          </p:cNvSpPr>
          <p:nvPr>
            <p:ph type="sldNum" sz="quarter" idx="12"/>
          </p:nvPr>
        </p:nvSpPr>
        <p:spPr>
          <a:xfrm>
            <a:off x="6457950" y="6356353"/>
            <a:ext cx="2057400" cy="365125"/>
          </a:xfrm>
          <a:prstGeom prst="rect">
            <a:avLst/>
          </a:prstGeom>
        </p:spPr>
        <p:txBody>
          <a:bodyPr/>
          <a:lstStyle/>
          <a:p>
            <a:fld id="{EBF82D2F-B254-444B-AB4D-B74E21055EB1}" type="slidenum">
              <a:rPr lang="es-ES" smtClean="0"/>
              <a:t>‹Nº›</a:t>
            </a:fld>
            <a:endParaRPr lang="es-ES"/>
          </a:p>
        </p:txBody>
      </p:sp>
    </p:spTree>
    <p:extLst>
      <p:ext uri="{BB962C8B-B14F-4D97-AF65-F5344CB8AC3E}">
        <p14:creationId xmlns:p14="http://schemas.microsoft.com/office/powerpoint/2010/main" val="276935798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a:xfrm>
            <a:off x="628650" y="6356352"/>
            <a:ext cx="2057400" cy="365125"/>
          </a:xfrm>
          <a:prstGeom prst="rect">
            <a:avLst/>
          </a:prstGeom>
        </p:spPr>
        <p:txBody>
          <a:bodyPr/>
          <a:lstStyle/>
          <a:p>
            <a:pPr defTabSz="914400">
              <a:defRPr/>
            </a:pPr>
            <a:fld id="{C742207A-D326-442C-96FC-11E582C540EC}" type="datetime1">
              <a:rPr lang="es-ES" smtClean="0">
                <a:solidFill>
                  <a:prstClr val="black"/>
                </a:solidFill>
              </a:rPr>
              <a:t>29/11/2019</a:t>
            </a:fld>
            <a:endParaRPr lang="es-CO">
              <a:solidFill>
                <a:prstClr val="black"/>
              </a:solidFill>
            </a:endParaRPr>
          </a:p>
        </p:txBody>
      </p:sp>
      <p:sp>
        <p:nvSpPr>
          <p:cNvPr id="3" name="Marcador de pie de página 2"/>
          <p:cNvSpPr>
            <a:spLocks noGrp="1"/>
          </p:cNvSpPr>
          <p:nvPr>
            <p:ph type="ftr" sz="quarter" idx="11"/>
          </p:nvPr>
        </p:nvSpPr>
        <p:spPr>
          <a:xfrm>
            <a:off x="3028950" y="6356352"/>
            <a:ext cx="3086100" cy="365125"/>
          </a:xfrm>
          <a:prstGeom prst="rect">
            <a:avLst/>
          </a:prstGeom>
        </p:spPr>
        <p:txBody>
          <a:bodyPr/>
          <a:lstStyle/>
          <a:p>
            <a:pPr defTabSz="914400">
              <a:defRPr/>
            </a:pPr>
            <a:endParaRPr lang="es-CO">
              <a:solidFill>
                <a:prstClr val="black"/>
              </a:solidFill>
            </a:endParaRPr>
          </a:p>
        </p:txBody>
      </p:sp>
      <p:sp>
        <p:nvSpPr>
          <p:cNvPr id="4" name="Marcador de número de diapositiva 3"/>
          <p:cNvSpPr>
            <a:spLocks noGrp="1"/>
          </p:cNvSpPr>
          <p:nvPr>
            <p:ph type="sldNum" sz="quarter" idx="12"/>
          </p:nvPr>
        </p:nvSpPr>
        <p:spPr>
          <a:xfrm>
            <a:off x="6457950" y="6356352"/>
            <a:ext cx="2057400" cy="365125"/>
          </a:xfrm>
          <a:prstGeom prst="rect">
            <a:avLst/>
          </a:prstGeom>
        </p:spPr>
        <p:txBody>
          <a:bodyPr/>
          <a:lstStyle/>
          <a:p>
            <a:pPr defTabSz="914400">
              <a:defRPr/>
            </a:pPr>
            <a:fld id="{C89814AC-6C64-4A0D-B7EB-E21F857CA191}" type="slidenum">
              <a:rPr lang="es-CO" smtClean="0">
                <a:solidFill>
                  <a:prstClr val="black"/>
                </a:solidFill>
              </a:rPr>
              <a:pPr defTabSz="914400">
                <a:defRPr/>
              </a:pPr>
              <a:t>‹Nº›</a:t>
            </a:fld>
            <a:endParaRPr lang="es-CO">
              <a:solidFill>
                <a:prstClr val="black"/>
              </a:solidFill>
            </a:endParaRPr>
          </a:p>
        </p:txBody>
      </p:sp>
    </p:spTree>
    <p:extLst>
      <p:ext uri="{BB962C8B-B14F-4D97-AF65-F5344CB8AC3E}">
        <p14:creationId xmlns:p14="http://schemas.microsoft.com/office/powerpoint/2010/main" val="378902989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630239" y="457200"/>
            <a:ext cx="2949575" cy="1600200"/>
          </a:xfrm>
          <a:prstGeom prst="rect">
            <a:avLst/>
          </a:prstGeom>
        </p:spPr>
        <p:txBody>
          <a:bodyPr anchor="b"/>
          <a:lstStyle>
            <a:lvl1pPr>
              <a:defRPr sz="3200"/>
            </a:lvl1pPr>
          </a:lstStyle>
          <a:p>
            <a:r>
              <a:rPr lang="es-ES"/>
              <a:t>Haga clic para modificar el estilo de título del patrón</a:t>
            </a:r>
            <a:endParaRPr lang="es-CO"/>
          </a:p>
        </p:txBody>
      </p:sp>
      <p:sp>
        <p:nvSpPr>
          <p:cNvPr id="3" name="Marcador de contenido 2"/>
          <p:cNvSpPr>
            <a:spLocks noGrp="1"/>
          </p:cNvSpPr>
          <p:nvPr>
            <p:ph idx="1"/>
          </p:nvPr>
        </p:nvSpPr>
        <p:spPr>
          <a:xfrm>
            <a:off x="3887788" y="987427"/>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texto 3"/>
          <p:cNvSpPr>
            <a:spLocks noGrp="1"/>
          </p:cNvSpPr>
          <p:nvPr>
            <p:ph type="body" sz="half" idx="2"/>
          </p:nvPr>
        </p:nvSpPr>
        <p:spPr>
          <a:xfrm>
            <a:off x="630239"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el estilo de texto del patrón</a:t>
            </a:r>
          </a:p>
        </p:txBody>
      </p:sp>
      <p:sp>
        <p:nvSpPr>
          <p:cNvPr id="5" name="Marcador de fecha 4"/>
          <p:cNvSpPr>
            <a:spLocks noGrp="1"/>
          </p:cNvSpPr>
          <p:nvPr>
            <p:ph type="dt" sz="half" idx="10"/>
          </p:nvPr>
        </p:nvSpPr>
        <p:spPr>
          <a:xfrm>
            <a:off x="628650" y="6356352"/>
            <a:ext cx="2057400" cy="365125"/>
          </a:xfrm>
          <a:prstGeom prst="rect">
            <a:avLst/>
          </a:prstGeom>
        </p:spPr>
        <p:txBody>
          <a:bodyPr/>
          <a:lstStyle/>
          <a:p>
            <a:pPr defTabSz="914400">
              <a:defRPr/>
            </a:pPr>
            <a:fld id="{F18BE0FD-E785-459C-8ADD-71A9B9AE1833}" type="datetime1">
              <a:rPr lang="es-ES" smtClean="0">
                <a:solidFill>
                  <a:prstClr val="black"/>
                </a:solidFill>
              </a:rPr>
              <a:t>29/11/2019</a:t>
            </a:fld>
            <a:endParaRPr lang="es-CO">
              <a:solidFill>
                <a:prstClr val="black"/>
              </a:solidFill>
            </a:endParaRPr>
          </a:p>
        </p:txBody>
      </p:sp>
      <p:sp>
        <p:nvSpPr>
          <p:cNvPr id="6" name="Marcador de pie de página 5"/>
          <p:cNvSpPr>
            <a:spLocks noGrp="1"/>
          </p:cNvSpPr>
          <p:nvPr>
            <p:ph type="ftr" sz="quarter" idx="11"/>
          </p:nvPr>
        </p:nvSpPr>
        <p:spPr>
          <a:xfrm>
            <a:off x="3028950" y="6356352"/>
            <a:ext cx="3086100" cy="365125"/>
          </a:xfrm>
          <a:prstGeom prst="rect">
            <a:avLst/>
          </a:prstGeom>
        </p:spPr>
        <p:txBody>
          <a:bodyPr/>
          <a:lstStyle/>
          <a:p>
            <a:pPr defTabSz="914400">
              <a:defRPr/>
            </a:pPr>
            <a:endParaRPr lang="es-CO">
              <a:solidFill>
                <a:prstClr val="black"/>
              </a:solidFill>
            </a:endParaRPr>
          </a:p>
        </p:txBody>
      </p:sp>
      <p:sp>
        <p:nvSpPr>
          <p:cNvPr id="7" name="Marcador de número de diapositiva 6"/>
          <p:cNvSpPr>
            <a:spLocks noGrp="1"/>
          </p:cNvSpPr>
          <p:nvPr>
            <p:ph type="sldNum" sz="quarter" idx="12"/>
          </p:nvPr>
        </p:nvSpPr>
        <p:spPr>
          <a:xfrm>
            <a:off x="6457950" y="6356352"/>
            <a:ext cx="2057400" cy="365125"/>
          </a:xfrm>
          <a:prstGeom prst="rect">
            <a:avLst/>
          </a:prstGeom>
        </p:spPr>
        <p:txBody>
          <a:bodyPr/>
          <a:lstStyle/>
          <a:p>
            <a:pPr defTabSz="914400">
              <a:defRPr/>
            </a:pPr>
            <a:fld id="{C89814AC-6C64-4A0D-B7EB-E21F857CA191}" type="slidenum">
              <a:rPr lang="es-CO" smtClean="0">
                <a:solidFill>
                  <a:prstClr val="black"/>
                </a:solidFill>
              </a:rPr>
              <a:pPr defTabSz="914400">
                <a:defRPr/>
              </a:pPr>
              <a:t>‹Nº›</a:t>
            </a:fld>
            <a:endParaRPr lang="es-CO">
              <a:solidFill>
                <a:prstClr val="black"/>
              </a:solidFill>
            </a:endParaRPr>
          </a:p>
        </p:txBody>
      </p:sp>
    </p:spTree>
    <p:extLst>
      <p:ext uri="{BB962C8B-B14F-4D97-AF65-F5344CB8AC3E}">
        <p14:creationId xmlns:p14="http://schemas.microsoft.com/office/powerpoint/2010/main" val="424669860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630239" y="457200"/>
            <a:ext cx="2949575" cy="1600200"/>
          </a:xfrm>
          <a:prstGeom prst="rect">
            <a:avLst/>
          </a:prstGeom>
        </p:spPr>
        <p:txBody>
          <a:bodyPr anchor="b"/>
          <a:lstStyle>
            <a:lvl1pPr>
              <a:defRPr sz="3200"/>
            </a:lvl1pPr>
          </a:lstStyle>
          <a:p>
            <a:r>
              <a:rPr lang="es-ES"/>
              <a:t>Haga clic para modificar el estilo de título del patrón</a:t>
            </a:r>
            <a:endParaRPr lang="es-CO"/>
          </a:p>
        </p:txBody>
      </p:sp>
      <p:sp>
        <p:nvSpPr>
          <p:cNvPr id="3" name="Marcador de posición de imagen 2"/>
          <p:cNvSpPr>
            <a:spLocks noGrp="1"/>
          </p:cNvSpPr>
          <p:nvPr>
            <p:ph type="pic" idx="1"/>
          </p:nvPr>
        </p:nvSpPr>
        <p:spPr>
          <a:xfrm>
            <a:off x="3887788" y="987427"/>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O"/>
          </a:p>
        </p:txBody>
      </p:sp>
      <p:sp>
        <p:nvSpPr>
          <p:cNvPr id="4" name="Marcador de texto 3"/>
          <p:cNvSpPr>
            <a:spLocks noGrp="1"/>
          </p:cNvSpPr>
          <p:nvPr>
            <p:ph type="body" sz="half" idx="2"/>
          </p:nvPr>
        </p:nvSpPr>
        <p:spPr>
          <a:xfrm>
            <a:off x="630239"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el estilo de texto del patrón</a:t>
            </a:r>
          </a:p>
        </p:txBody>
      </p:sp>
      <p:sp>
        <p:nvSpPr>
          <p:cNvPr id="5" name="Marcador de fecha 4"/>
          <p:cNvSpPr>
            <a:spLocks noGrp="1"/>
          </p:cNvSpPr>
          <p:nvPr>
            <p:ph type="dt" sz="half" idx="10"/>
          </p:nvPr>
        </p:nvSpPr>
        <p:spPr>
          <a:xfrm>
            <a:off x="628650" y="6356352"/>
            <a:ext cx="2057400" cy="365125"/>
          </a:xfrm>
          <a:prstGeom prst="rect">
            <a:avLst/>
          </a:prstGeom>
        </p:spPr>
        <p:txBody>
          <a:bodyPr/>
          <a:lstStyle/>
          <a:p>
            <a:pPr defTabSz="914400">
              <a:defRPr/>
            </a:pPr>
            <a:fld id="{B2DAF4B6-6076-4B82-849F-FABE8502A679}" type="datetime1">
              <a:rPr lang="es-ES" smtClean="0">
                <a:solidFill>
                  <a:prstClr val="black"/>
                </a:solidFill>
              </a:rPr>
              <a:t>29/11/2019</a:t>
            </a:fld>
            <a:endParaRPr lang="es-CO">
              <a:solidFill>
                <a:prstClr val="black"/>
              </a:solidFill>
            </a:endParaRPr>
          </a:p>
        </p:txBody>
      </p:sp>
      <p:sp>
        <p:nvSpPr>
          <p:cNvPr id="6" name="Marcador de pie de página 5"/>
          <p:cNvSpPr>
            <a:spLocks noGrp="1"/>
          </p:cNvSpPr>
          <p:nvPr>
            <p:ph type="ftr" sz="quarter" idx="11"/>
          </p:nvPr>
        </p:nvSpPr>
        <p:spPr>
          <a:xfrm>
            <a:off x="3028950" y="6356352"/>
            <a:ext cx="3086100" cy="365125"/>
          </a:xfrm>
          <a:prstGeom prst="rect">
            <a:avLst/>
          </a:prstGeom>
        </p:spPr>
        <p:txBody>
          <a:bodyPr/>
          <a:lstStyle/>
          <a:p>
            <a:pPr defTabSz="914400">
              <a:defRPr/>
            </a:pPr>
            <a:endParaRPr lang="es-CO">
              <a:solidFill>
                <a:prstClr val="black"/>
              </a:solidFill>
            </a:endParaRPr>
          </a:p>
        </p:txBody>
      </p:sp>
      <p:sp>
        <p:nvSpPr>
          <p:cNvPr id="7" name="Marcador de número de diapositiva 6"/>
          <p:cNvSpPr>
            <a:spLocks noGrp="1"/>
          </p:cNvSpPr>
          <p:nvPr>
            <p:ph type="sldNum" sz="quarter" idx="12"/>
          </p:nvPr>
        </p:nvSpPr>
        <p:spPr>
          <a:xfrm>
            <a:off x="6457950" y="6356352"/>
            <a:ext cx="2057400" cy="365125"/>
          </a:xfrm>
          <a:prstGeom prst="rect">
            <a:avLst/>
          </a:prstGeom>
        </p:spPr>
        <p:txBody>
          <a:bodyPr/>
          <a:lstStyle/>
          <a:p>
            <a:pPr defTabSz="914400">
              <a:defRPr/>
            </a:pPr>
            <a:fld id="{C89814AC-6C64-4A0D-B7EB-E21F857CA191}" type="slidenum">
              <a:rPr lang="es-CO" smtClean="0">
                <a:solidFill>
                  <a:prstClr val="black"/>
                </a:solidFill>
              </a:rPr>
              <a:pPr defTabSz="914400">
                <a:defRPr/>
              </a:pPr>
              <a:t>‹Nº›</a:t>
            </a:fld>
            <a:endParaRPr lang="es-CO">
              <a:solidFill>
                <a:prstClr val="black"/>
              </a:solidFill>
            </a:endParaRPr>
          </a:p>
        </p:txBody>
      </p:sp>
    </p:spTree>
    <p:extLst>
      <p:ext uri="{BB962C8B-B14F-4D97-AF65-F5344CB8AC3E}">
        <p14:creationId xmlns:p14="http://schemas.microsoft.com/office/powerpoint/2010/main" val="375108712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a:xfrm>
            <a:off x="628650" y="365127"/>
            <a:ext cx="7886700" cy="1325563"/>
          </a:xfrm>
          <a:prstGeom prst="rect">
            <a:avLst/>
          </a:prstGeom>
        </p:spPr>
        <p:txBody>
          <a:bodyPr/>
          <a:lstStyle/>
          <a:p>
            <a:r>
              <a:rPr lang="es-ES"/>
              <a:t>Haga clic para modificar el estilo de título del patrón</a:t>
            </a:r>
            <a:endParaRPr lang="es-CO"/>
          </a:p>
        </p:txBody>
      </p:sp>
      <p:sp>
        <p:nvSpPr>
          <p:cNvPr id="3" name="Marcador de texto vertical 2"/>
          <p:cNvSpPr>
            <a:spLocks noGrp="1"/>
          </p:cNvSpPr>
          <p:nvPr>
            <p:ph type="body" orient="vert" idx="1"/>
          </p:nvPr>
        </p:nvSpPr>
        <p:spPr>
          <a:xfrm>
            <a:off x="628650" y="1825625"/>
            <a:ext cx="7886700" cy="4351338"/>
          </a:xfrm>
          <a:prstGeom prst="rect">
            <a:avLst/>
          </a:prstGeo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p:cNvSpPr>
            <a:spLocks noGrp="1"/>
          </p:cNvSpPr>
          <p:nvPr>
            <p:ph type="dt" sz="half" idx="10"/>
          </p:nvPr>
        </p:nvSpPr>
        <p:spPr>
          <a:xfrm>
            <a:off x="628650" y="6356352"/>
            <a:ext cx="2057400" cy="365125"/>
          </a:xfrm>
          <a:prstGeom prst="rect">
            <a:avLst/>
          </a:prstGeom>
        </p:spPr>
        <p:txBody>
          <a:bodyPr/>
          <a:lstStyle/>
          <a:p>
            <a:pPr defTabSz="914400">
              <a:defRPr/>
            </a:pPr>
            <a:fld id="{3457388A-4F92-4806-9C53-1DF98A5B01ED}" type="datetime1">
              <a:rPr lang="es-ES" smtClean="0">
                <a:solidFill>
                  <a:prstClr val="black"/>
                </a:solidFill>
              </a:rPr>
              <a:t>29/11/2019</a:t>
            </a:fld>
            <a:endParaRPr lang="es-CO">
              <a:solidFill>
                <a:prstClr val="black"/>
              </a:solidFill>
            </a:endParaRPr>
          </a:p>
        </p:txBody>
      </p:sp>
      <p:sp>
        <p:nvSpPr>
          <p:cNvPr id="5" name="Marcador de pie de página 4"/>
          <p:cNvSpPr>
            <a:spLocks noGrp="1"/>
          </p:cNvSpPr>
          <p:nvPr>
            <p:ph type="ftr" sz="quarter" idx="11"/>
          </p:nvPr>
        </p:nvSpPr>
        <p:spPr>
          <a:xfrm>
            <a:off x="3028950" y="6356352"/>
            <a:ext cx="3086100" cy="365125"/>
          </a:xfrm>
          <a:prstGeom prst="rect">
            <a:avLst/>
          </a:prstGeom>
        </p:spPr>
        <p:txBody>
          <a:bodyPr/>
          <a:lstStyle/>
          <a:p>
            <a:pPr defTabSz="914400">
              <a:defRPr/>
            </a:pPr>
            <a:endParaRPr lang="es-CO">
              <a:solidFill>
                <a:prstClr val="black"/>
              </a:solidFill>
            </a:endParaRPr>
          </a:p>
        </p:txBody>
      </p:sp>
      <p:sp>
        <p:nvSpPr>
          <p:cNvPr id="6" name="Marcador de número de diapositiva 5"/>
          <p:cNvSpPr>
            <a:spLocks noGrp="1"/>
          </p:cNvSpPr>
          <p:nvPr>
            <p:ph type="sldNum" sz="quarter" idx="12"/>
          </p:nvPr>
        </p:nvSpPr>
        <p:spPr>
          <a:xfrm>
            <a:off x="6457950" y="6356352"/>
            <a:ext cx="2057400" cy="365125"/>
          </a:xfrm>
          <a:prstGeom prst="rect">
            <a:avLst/>
          </a:prstGeom>
        </p:spPr>
        <p:txBody>
          <a:bodyPr/>
          <a:lstStyle/>
          <a:p>
            <a:pPr defTabSz="914400">
              <a:defRPr/>
            </a:pPr>
            <a:fld id="{C89814AC-6C64-4A0D-B7EB-E21F857CA191}" type="slidenum">
              <a:rPr lang="es-CO" smtClean="0">
                <a:solidFill>
                  <a:prstClr val="black"/>
                </a:solidFill>
              </a:rPr>
              <a:pPr defTabSz="914400">
                <a:defRPr/>
              </a:pPr>
              <a:t>‹Nº›</a:t>
            </a:fld>
            <a:endParaRPr lang="es-CO">
              <a:solidFill>
                <a:prstClr val="black"/>
              </a:solidFill>
            </a:endParaRPr>
          </a:p>
        </p:txBody>
      </p:sp>
    </p:spTree>
    <p:extLst>
      <p:ext uri="{BB962C8B-B14F-4D97-AF65-F5344CB8AC3E}">
        <p14:creationId xmlns:p14="http://schemas.microsoft.com/office/powerpoint/2010/main" val="32756017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6543676" y="365125"/>
            <a:ext cx="1971675" cy="5811838"/>
          </a:xfrm>
          <a:prstGeom prst="rect">
            <a:avLst/>
          </a:prstGeom>
        </p:spPr>
        <p:txBody>
          <a:bodyPr vert="eaVert"/>
          <a:lstStyle/>
          <a:p>
            <a:r>
              <a:rPr lang="es-ES"/>
              <a:t>Haga clic para modificar el estilo de título del patrón</a:t>
            </a:r>
            <a:endParaRPr lang="es-CO"/>
          </a:p>
        </p:txBody>
      </p:sp>
      <p:sp>
        <p:nvSpPr>
          <p:cNvPr id="3" name="Marcador de texto vertical 2"/>
          <p:cNvSpPr>
            <a:spLocks noGrp="1"/>
          </p:cNvSpPr>
          <p:nvPr>
            <p:ph type="body" orient="vert" idx="1"/>
          </p:nvPr>
        </p:nvSpPr>
        <p:spPr>
          <a:xfrm>
            <a:off x="628651" y="365125"/>
            <a:ext cx="5762625" cy="5811838"/>
          </a:xfrm>
          <a:prstGeom prst="rect">
            <a:avLst/>
          </a:prstGeo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p:cNvSpPr>
            <a:spLocks noGrp="1"/>
          </p:cNvSpPr>
          <p:nvPr>
            <p:ph type="dt" sz="half" idx="10"/>
          </p:nvPr>
        </p:nvSpPr>
        <p:spPr>
          <a:xfrm>
            <a:off x="628650" y="6356352"/>
            <a:ext cx="2057400" cy="365125"/>
          </a:xfrm>
          <a:prstGeom prst="rect">
            <a:avLst/>
          </a:prstGeom>
        </p:spPr>
        <p:txBody>
          <a:bodyPr/>
          <a:lstStyle/>
          <a:p>
            <a:pPr defTabSz="914400">
              <a:defRPr/>
            </a:pPr>
            <a:fld id="{70A548EF-1D00-4C87-A3E3-C09F04FC2B11}" type="datetime1">
              <a:rPr lang="es-ES" smtClean="0">
                <a:solidFill>
                  <a:prstClr val="black"/>
                </a:solidFill>
              </a:rPr>
              <a:t>29/11/2019</a:t>
            </a:fld>
            <a:endParaRPr lang="es-CO">
              <a:solidFill>
                <a:prstClr val="black"/>
              </a:solidFill>
            </a:endParaRPr>
          </a:p>
        </p:txBody>
      </p:sp>
      <p:sp>
        <p:nvSpPr>
          <p:cNvPr id="5" name="Marcador de pie de página 4"/>
          <p:cNvSpPr>
            <a:spLocks noGrp="1"/>
          </p:cNvSpPr>
          <p:nvPr>
            <p:ph type="ftr" sz="quarter" idx="11"/>
          </p:nvPr>
        </p:nvSpPr>
        <p:spPr>
          <a:xfrm>
            <a:off x="3028950" y="6356352"/>
            <a:ext cx="3086100" cy="365125"/>
          </a:xfrm>
          <a:prstGeom prst="rect">
            <a:avLst/>
          </a:prstGeom>
        </p:spPr>
        <p:txBody>
          <a:bodyPr/>
          <a:lstStyle/>
          <a:p>
            <a:pPr defTabSz="914400">
              <a:defRPr/>
            </a:pPr>
            <a:endParaRPr lang="es-CO">
              <a:solidFill>
                <a:prstClr val="black"/>
              </a:solidFill>
            </a:endParaRPr>
          </a:p>
        </p:txBody>
      </p:sp>
      <p:sp>
        <p:nvSpPr>
          <p:cNvPr id="6" name="Marcador de número de diapositiva 5"/>
          <p:cNvSpPr>
            <a:spLocks noGrp="1"/>
          </p:cNvSpPr>
          <p:nvPr>
            <p:ph type="sldNum" sz="quarter" idx="12"/>
          </p:nvPr>
        </p:nvSpPr>
        <p:spPr>
          <a:xfrm>
            <a:off x="6457950" y="6356352"/>
            <a:ext cx="2057400" cy="365125"/>
          </a:xfrm>
          <a:prstGeom prst="rect">
            <a:avLst/>
          </a:prstGeom>
        </p:spPr>
        <p:txBody>
          <a:bodyPr/>
          <a:lstStyle/>
          <a:p>
            <a:pPr defTabSz="914400">
              <a:defRPr/>
            </a:pPr>
            <a:fld id="{C89814AC-6C64-4A0D-B7EB-E21F857CA191}" type="slidenum">
              <a:rPr lang="es-CO" smtClean="0">
                <a:solidFill>
                  <a:prstClr val="black"/>
                </a:solidFill>
              </a:rPr>
              <a:pPr defTabSz="914400">
                <a:defRPr/>
              </a:pPr>
              <a:t>‹Nº›</a:t>
            </a:fld>
            <a:endParaRPr lang="es-CO">
              <a:solidFill>
                <a:prstClr val="black"/>
              </a:solidFill>
            </a:endParaRPr>
          </a:p>
        </p:txBody>
      </p:sp>
    </p:spTree>
    <p:extLst>
      <p:ext uri="{BB962C8B-B14F-4D97-AF65-F5344CB8AC3E}">
        <p14:creationId xmlns:p14="http://schemas.microsoft.com/office/powerpoint/2010/main" val="311907483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1_Diapositiva de título">
    <p:spTree>
      <p:nvGrpSpPr>
        <p:cNvPr id="1" name=""/>
        <p:cNvGrpSpPr/>
        <p:nvPr/>
      </p:nvGrpSpPr>
      <p:grpSpPr>
        <a:xfrm>
          <a:off x="0" y="0"/>
          <a:ext cx="0" cy="0"/>
          <a:chOff x="0" y="0"/>
          <a:chExt cx="0" cy="0"/>
        </a:xfrm>
      </p:grpSpPr>
      <p:sp>
        <p:nvSpPr>
          <p:cNvPr id="4" name="Marcador de fecha 3"/>
          <p:cNvSpPr>
            <a:spLocks noGrp="1"/>
          </p:cNvSpPr>
          <p:nvPr>
            <p:ph type="dt" sz="half" idx="10"/>
          </p:nvPr>
        </p:nvSpPr>
        <p:spPr>
          <a:xfrm>
            <a:off x="628650" y="6356352"/>
            <a:ext cx="2057400" cy="365125"/>
          </a:xfrm>
          <a:prstGeom prst="rect">
            <a:avLst/>
          </a:prstGeom>
        </p:spPr>
        <p:txBody>
          <a:bodyPr/>
          <a:lstStyle/>
          <a:p>
            <a:pPr defTabSz="914400">
              <a:defRPr/>
            </a:pPr>
            <a:fld id="{378775CE-145F-489F-A44D-3247D352E707}" type="datetime1">
              <a:rPr lang="es-ES" smtClean="0">
                <a:solidFill>
                  <a:prstClr val="black"/>
                </a:solidFill>
              </a:rPr>
              <a:t>29/11/2019</a:t>
            </a:fld>
            <a:endParaRPr lang="es-CO">
              <a:solidFill>
                <a:prstClr val="black"/>
              </a:solidFill>
            </a:endParaRPr>
          </a:p>
        </p:txBody>
      </p:sp>
      <p:sp>
        <p:nvSpPr>
          <p:cNvPr id="5" name="Marcador de pie de página 4"/>
          <p:cNvSpPr>
            <a:spLocks noGrp="1"/>
          </p:cNvSpPr>
          <p:nvPr>
            <p:ph type="ftr" sz="quarter" idx="11"/>
          </p:nvPr>
        </p:nvSpPr>
        <p:spPr>
          <a:xfrm>
            <a:off x="3028950" y="6356352"/>
            <a:ext cx="3086100" cy="365125"/>
          </a:xfrm>
          <a:prstGeom prst="rect">
            <a:avLst/>
          </a:prstGeom>
        </p:spPr>
        <p:txBody>
          <a:bodyPr/>
          <a:lstStyle/>
          <a:p>
            <a:pPr defTabSz="914400">
              <a:defRPr/>
            </a:pPr>
            <a:endParaRPr lang="es-CO">
              <a:solidFill>
                <a:prstClr val="black"/>
              </a:solidFill>
            </a:endParaRPr>
          </a:p>
        </p:txBody>
      </p:sp>
      <p:sp>
        <p:nvSpPr>
          <p:cNvPr id="6" name="Marcador de número de diapositiva 5"/>
          <p:cNvSpPr>
            <a:spLocks noGrp="1"/>
          </p:cNvSpPr>
          <p:nvPr>
            <p:ph type="sldNum" sz="quarter" idx="12"/>
          </p:nvPr>
        </p:nvSpPr>
        <p:spPr>
          <a:xfrm>
            <a:off x="6457950" y="6356352"/>
            <a:ext cx="2057400" cy="365125"/>
          </a:xfrm>
          <a:prstGeom prst="rect">
            <a:avLst/>
          </a:prstGeom>
        </p:spPr>
        <p:txBody>
          <a:bodyPr/>
          <a:lstStyle/>
          <a:p>
            <a:pPr defTabSz="914400">
              <a:defRPr/>
            </a:pPr>
            <a:fld id="{0F01C65C-272A-436A-A86C-87B4285939D6}" type="slidenum">
              <a:rPr lang="es-CO" smtClean="0">
                <a:solidFill>
                  <a:prstClr val="black"/>
                </a:solidFill>
              </a:rPr>
              <a:pPr defTabSz="914400">
                <a:defRPr/>
              </a:pPr>
              <a:t>‹Nº›</a:t>
            </a:fld>
            <a:endParaRPr lang="es-CO">
              <a:solidFill>
                <a:prstClr val="black"/>
              </a:solidFill>
            </a:endParaRPr>
          </a:p>
        </p:txBody>
      </p:sp>
    </p:spTree>
    <p:extLst>
      <p:ext uri="{BB962C8B-B14F-4D97-AF65-F5344CB8AC3E}">
        <p14:creationId xmlns:p14="http://schemas.microsoft.com/office/powerpoint/2010/main" val="283172542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143000" y="1122363"/>
            <a:ext cx="6858000" cy="2387600"/>
          </a:xfrm>
          <a:prstGeom prst="rect">
            <a:avLst/>
          </a:prstGeom>
        </p:spPr>
        <p:txBody>
          <a:bodyPr anchor="b"/>
          <a:lstStyle>
            <a:lvl1pPr algn="ctr">
              <a:defRPr sz="6000"/>
            </a:lvl1pPr>
          </a:lstStyle>
          <a:p>
            <a:r>
              <a:rPr lang="es-ES"/>
              <a:t>Haga clic para modificar el estilo de título del patrón</a:t>
            </a:r>
            <a:endParaRPr lang="es-CO"/>
          </a:p>
        </p:txBody>
      </p:sp>
      <p:sp>
        <p:nvSpPr>
          <p:cNvPr id="3" name="Subtítulo 2"/>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editar el estilo de subtítulo del patrón</a:t>
            </a:r>
            <a:endParaRPr lang="es-CO"/>
          </a:p>
        </p:txBody>
      </p:sp>
      <p:sp>
        <p:nvSpPr>
          <p:cNvPr id="4" name="Marcador de fecha 3"/>
          <p:cNvSpPr>
            <a:spLocks noGrp="1"/>
          </p:cNvSpPr>
          <p:nvPr>
            <p:ph type="dt" sz="half" idx="10"/>
          </p:nvPr>
        </p:nvSpPr>
        <p:spPr>
          <a:xfrm>
            <a:off x="628650" y="6356350"/>
            <a:ext cx="2057400" cy="365125"/>
          </a:xfrm>
          <a:prstGeom prst="rect">
            <a:avLst/>
          </a:prstGeo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3D770388-B09E-46AB-BE1E-546908504CBD}" type="datetime1">
              <a:rPr kumimoji="0" lang="es-ES" sz="1800" b="0" i="0" u="none" strike="noStrike" kern="1200" cap="none" spc="0" normalizeH="0" baseline="0" noProof="0" smtClean="0">
                <a:ln>
                  <a:noFill/>
                </a:ln>
                <a:solidFill>
                  <a:prstClr val="black"/>
                </a:solidFill>
                <a:effectLst/>
                <a:uLnTx/>
                <a:uFillTx/>
                <a:latin typeface="Calibri" panose="020F0502020204030204"/>
                <a:ea typeface="+mn-ea"/>
                <a:cs typeface="+mn-cs"/>
              </a:rPr>
              <a:t>29/11/2019</a:t>
            </a:fld>
            <a:endParaRPr kumimoji="0" lang="es-CO"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Marcador de pie de página 4"/>
          <p:cNvSpPr>
            <a:spLocks noGrp="1"/>
          </p:cNvSpPr>
          <p:nvPr>
            <p:ph type="ftr" sz="quarter" idx="11"/>
          </p:nvPr>
        </p:nvSpPr>
        <p:spPr>
          <a:xfrm>
            <a:off x="3028950" y="6356350"/>
            <a:ext cx="3086100" cy="365125"/>
          </a:xfrm>
          <a:prstGeom prst="rect">
            <a:avLst/>
          </a:prstGeo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Marcador de número de diapositiva 5"/>
          <p:cNvSpPr>
            <a:spLocks noGrp="1"/>
          </p:cNvSpPr>
          <p:nvPr>
            <p:ph type="sldNum" sz="quarter" idx="12"/>
          </p:nvPr>
        </p:nvSpPr>
        <p:spPr>
          <a:xfrm>
            <a:off x="6457950" y="6356350"/>
            <a:ext cx="2057400" cy="365125"/>
          </a:xfrm>
          <a:prstGeom prst="rect">
            <a:avLst/>
          </a:prstGeo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ED40532E-64A9-4193-9B51-D37EBFED3181}" type="slidenum">
              <a:rPr kumimoji="0" lang="es-CO"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‹Nº›</a:t>
            </a:fld>
            <a:endParaRPr kumimoji="0" lang="es-CO"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870104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a:xfrm>
            <a:off x="628650" y="365125"/>
            <a:ext cx="7886700" cy="1325563"/>
          </a:xfrm>
          <a:prstGeom prst="rect">
            <a:avLst/>
          </a:prstGeom>
        </p:spPr>
        <p:txBody>
          <a:bodyPr/>
          <a:lstStyle/>
          <a:p>
            <a:r>
              <a:rPr lang="es-ES"/>
              <a:t>Haga clic para modificar el estilo de título del patrón</a:t>
            </a:r>
            <a:endParaRPr lang="es-CO"/>
          </a:p>
        </p:txBody>
      </p:sp>
      <p:sp>
        <p:nvSpPr>
          <p:cNvPr id="3" name="Marcador de contenido 2"/>
          <p:cNvSpPr>
            <a:spLocks noGrp="1"/>
          </p:cNvSpPr>
          <p:nvPr>
            <p:ph idx="1"/>
          </p:nvPr>
        </p:nvSpPr>
        <p:spPr>
          <a:xfrm>
            <a:off x="628650" y="1825625"/>
            <a:ext cx="7886700" cy="4351338"/>
          </a:xfrm>
          <a:prstGeom prst="rect">
            <a:avLst/>
          </a:prstGeo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p:cNvSpPr>
            <a:spLocks noGrp="1"/>
          </p:cNvSpPr>
          <p:nvPr>
            <p:ph type="dt" sz="half" idx="10"/>
          </p:nvPr>
        </p:nvSpPr>
        <p:spPr>
          <a:xfrm>
            <a:off x="628650" y="6356350"/>
            <a:ext cx="2057400" cy="365125"/>
          </a:xfrm>
          <a:prstGeom prst="rect">
            <a:avLst/>
          </a:prstGeo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65818457-7E87-4E63-9A2C-2DD3F260D0D1}" type="datetime1">
              <a:rPr kumimoji="0" lang="es-ES" sz="1800" b="0" i="0" u="none" strike="noStrike" kern="1200" cap="none" spc="0" normalizeH="0" baseline="0" noProof="0" smtClean="0">
                <a:ln>
                  <a:noFill/>
                </a:ln>
                <a:solidFill>
                  <a:prstClr val="black"/>
                </a:solidFill>
                <a:effectLst/>
                <a:uLnTx/>
                <a:uFillTx/>
                <a:latin typeface="Calibri" panose="020F0502020204030204"/>
                <a:ea typeface="+mn-ea"/>
                <a:cs typeface="+mn-cs"/>
              </a:rPr>
              <a:t>29/11/2019</a:t>
            </a:fld>
            <a:endParaRPr kumimoji="0" lang="es-CO"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Marcador de pie de página 4"/>
          <p:cNvSpPr>
            <a:spLocks noGrp="1"/>
          </p:cNvSpPr>
          <p:nvPr>
            <p:ph type="ftr" sz="quarter" idx="11"/>
          </p:nvPr>
        </p:nvSpPr>
        <p:spPr>
          <a:xfrm>
            <a:off x="3028950" y="6356350"/>
            <a:ext cx="3086100" cy="365125"/>
          </a:xfrm>
          <a:prstGeom prst="rect">
            <a:avLst/>
          </a:prstGeo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Marcador de número de diapositiva 5"/>
          <p:cNvSpPr>
            <a:spLocks noGrp="1"/>
          </p:cNvSpPr>
          <p:nvPr>
            <p:ph type="sldNum" sz="quarter" idx="12"/>
          </p:nvPr>
        </p:nvSpPr>
        <p:spPr>
          <a:xfrm>
            <a:off x="6457950" y="6356350"/>
            <a:ext cx="2057400" cy="365125"/>
          </a:xfrm>
          <a:prstGeom prst="rect">
            <a:avLst/>
          </a:prstGeo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ED40532E-64A9-4193-9B51-D37EBFED3181}" type="slidenum">
              <a:rPr kumimoji="0" lang="es-CO"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‹Nº›</a:t>
            </a:fld>
            <a:endParaRPr kumimoji="0" lang="es-CO"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4584513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623888" y="1709738"/>
            <a:ext cx="7886700" cy="2852737"/>
          </a:xfrm>
          <a:prstGeom prst="rect">
            <a:avLst/>
          </a:prstGeom>
        </p:spPr>
        <p:txBody>
          <a:bodyPr anchor="b"/>
          <a:lstStyle>
            <a:lvl1pPr>
              <a:defRPr sz="6000"/>
            </a:lvl1pPr>
          </a:lstStyle>
          <a:p>
            <a:r>
              <a:rPr lang="es-ES"/>
              <a:t>Haga clic para modificar el estilo de título del patrón</a:t>
            </a:r>
            <a:endParaRPr lang="es-CO"/>
          </a:p>
        </p:txBody>
      </p:sp>
      <p:sp>
        <p:nvSpPr>
          <p:cNvPr id="3" name="Marcador de texto 2"/>
          <p:cNvSpPr>
            <a:spLocks noGrp="1"/>
          </p:cNvSpPr>
          <p:nvPr>
            <p:ph type="body" idx="1"/>
          </p:nvPr>
        </p:nvSpPr>
        <p:spPr>
          <a:xfrm>
            <a:off x="623888" y="4589463"/>
            <a:ext cx="78867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Editar el estilo de texto del patrón</a:t>
            </a:r>
          </a:p>
        </p:txBody>
      </p:sp>
      <p:sp>
        <p:nvSpPr>
          <p:cNvPr id="4" name="Marcador de fecha 3"/>
          <p:cNvSpPr>
            <a:spLocks noGrp="1"/>
          </p:cNvSpPr>
          <p:nvPr>
            <p:ph type="dt" sz="half" idx="10"/>
          </p:nvPr>
        </p:nvSpPr>
        <p:spPr>
          <a:xfrm>
            <a:off x="628650" y="6356350"/>
            <a:ext cx="2057400" cy="365125"/>
          </a:xfrm>
          <a:prstGeom prst="rect">
            <a:avLst/>
          </a:prstGeo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8D977198-1613-480F-BBE5-FC885FC1CED8}" type="datetime1">
              <a:rPr kumimoji="0" lang="es-ES" sz="1800" b="0" i="0" u="none" strike="noStrike" kern="1200" cap="none" spc="0" normalizeH="0" baseline="0" noProof="0" smtClean="0">
                <a:ln>
                  <a:noFill/>
                </a:ln>
                <a:solidFill>
                  <a:prstClr val="black"/>
                </a:solidFill>
                <a:effectLst/>
                <a:uLnTx/>
                <a:uFillTx/>
                <a:latin typeface="Calibri" panose="020F0502020204030204"/>
                <a:ea typeface="+mn-ea"/>
                <a:cs typeface="+mn-cs"/>
              </a:rPr>
              <a:t>29/11/2019</a:t>
            </a:fld>
            <a:endParaRPr kumimoji="0" lang="es-CO"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Marcador de pie de página 4"/>
          <p:cNvSpPr>
            <a:spLocks noGrp="1"/>
          </p:cNvSpPr>
          <p:nvPr>
            <p:ph type="ftr" sz="quarter" idx="11"/>
          </p:nvPr>
        </p:nvSpPr>
        <p:spPr>
          <a:xfrm>
            <a:off x="3028950" y="6356350"/>
            <a:ext cx="3086100" cy="365125"/>
          </a:xfrm>
          <a:prstGeom prst="rect">
            <a:avLst/>
          </a:prstGeo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Marcador de número de diapositiva 5"/>
          <p:cNvSpPr>
            <a:spLocks noGrp="1"/>
          </p:cNvSpPr>
          <p:nvPr>
            <p:ph type="sldNum" sz="quarter" idx="12"/>
          </p:nvPr>
        </p:nvSpPr>
        <p:spPr>
          <a:xfrm>
            <a:off x="6457950" y="6356350"/>
            <a:ext cx="2057400" cy="365125"/>
          </a:xfrm>
          <a:prstGeom prst="rect">
            <a:avLst/>
          </a:prstGeo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ED40532E-64A9-4193-9B51-D37EBFED3181}" type="slidenum">
              <a:rPr kumimoji="0" lang="es-CO"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‹Nº›</a:t>
            </a:fld>
            <a:endParaRPr kumimoji="0" lang="es-CO"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6078052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a:xfrm>
            <a:off x="628650" y="365125"/>
            <a:ext cx="7886700" cy="1325563"/>
          </a:xfrm>
          <a:prstGeom prst="rect">
            <a:avLst/>
          </a:prstGeom>
        </p:spPr>
        <p:txBody>
          <a:bodyPr/>
          <a:lstStyle/>
          <a:p>
            <a:r>
              <a:rPr lang="es-ES"/>
              <a:t>Haga clic para modificar el estilo de título del patrón</a:t>
            </a:r>
            <a:endParaRPr lang="es-CO"/>
          </a:p>
        </p:txBody>
      </p:sp>
      <p:sp>
        <p:nvSpPr>
          <p:cNvPr id="3" name="Marcador de contenido 2"/>
          <p:cNvSpPr>
            <a:spLocks noGrp="1"/>
          </p:cNvSpPr>
          <p:nvPr>
            <p:ph sz="half" idx="1"/>
          </p:nvPr>
        </p:nvSpPr>
        <p:spPr>
          <a:xfrm>
            <a:off x="628650" y="1825625"/>
            <a:ext cx="3867150" cy="4351338"/>
          </a:xfrm>
          <a:prstGeom prst="rect">
            <a:avLst/>
          </a:prstGeo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contenido 3"/>
          <p:cNvSpPr>
            <a:spLocks noGrp="1"/>
          </p:cNvSpPr>
          <p:nvPr>
            <p:ph sz="half" idx="2"/>
          </p:nvPr>
        </p:nvSpPr>
        <p:spPr>
          <a:xfrm>
            <a:off x="4648200" y="1825625"/>
            <a:ext cx="3867150" cy="4351338"/>
          </a:xfrm>
          <a:prstGeom prst="rect">
            <a:avLst/>
          </a:prstGeo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fecha 4"/>
          <p:cNvSpPr>
            <a:spLocks noGrp="1"/>
          </p:cNvSpPr>
          <p:nvPr>
            <p:ph type="dt" sz="half" idx="10"/>
          </p:nvPr>
        </p:nvSpPr>
        <p:spPr>
          <a:xfrm>
            <a:off x="628650" y="6356350"/>
            <a:ext cx="2057400" cy="365125"/>
          </a:xfrm>
          <a:prstGeom prst="rect">
            <a:avLst/>
          </a:prstGeo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B74C344B-8376-4268-8C9F-F190C9751AF5}" type="datetime1">
              <a:rPr kumimoji="0" lang="es-ES" sz="1800" b="0" i="0" u="none" strike="noStrike" kern="1200" cap="none" spc="0" normalizeH="0" baseline="0" noProof="0" smtClean="0">
                <a:ln>
                  <a:noFill/>
                </a:ln>
                <a:solidFill>
                  <a:prstClr val="black"/>
                </a:solidFill>
                <a:effectLst/>
                <a:uLnTx/>
                <a:uFillTx/>
                <a:latin typeface="Calibri" panose="020F0502020204030204"/>
                <a:ea typeface="+mn-ea"/>
                <a:cs typeface="+mn-cs"/>
              </a:rPr>
              <a:t>29/11/2019</a:t>
            </a:fld>
            <a:endParaRPr kumimoji="0" lang="es-CO"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Marcador de pie de página 5"/>
          <p:cNvSpPr>
            <a:spLocks noGrp="1"/>
          </p:cNvSpPr>
          <p:nvPr>
            <p:ph type="ftr" sz="quarter" idx="11"/>
          </p:nvPr>
        </p:nvSpPr>
        <p:spPr>
          <a:xfrm>
            <a:off x="3028950" y="6356350"/>
            <a:ext cx="3086100" cy="365125"/>
          </a:xfrm>
          <a:prstGeom prst="rect">
            <a:avLst/>
          </a:prstGeo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Marcador de número de diapositiva 6"/>
          <p:cNvSpPr>
            <a:spLocks noGrp="1"/>
          </p:cNvSpPr>
          <p:nvPr>
            <p:ph type="sldNum" sz="quarter" idx="12"/>
          </p:nvPr>
        </p:nvSpPr>
        <p:spPr>
          <a:xfrm>
            <a:off x="6457950" y="6356350"/>
            <a:ext cx="2057400" cy="365125"/>
          </a:xfrm>
          <a:prstGeom prst="rect">
            <a:avLst/>
          </a:prstGeo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ED40532E-64A9-4193-9B51-D37EBFED3181}" type="slidenum">
              <a:rPr kumimoji="0" lang="es-CO"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‹Nº›</a:t>
            </a:fld>
            <a:endParaRPr kumimoji="0" lang="es-CO"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429295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8"/>
            <a:ext cx="7886700" cy="1325563"/>
          </a:xfrm>
          <a:prstGeom prst="rect">
            <a:avLst/>
          </a:prstGeom>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628650" y="1825625"/>
            <a:ext cx="3886200" cy="4351338"/>
          </a:xfrm>
          <a:prstGeom prst="rect">
            <a:avLst/>
          </a:prstGeo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4629150" y="1825625"/>
            <a:ext cx="3886200" cy="4351338"/>
          </a:xfrm>
          <a:prstGeom prst="rect">
            <a:avLst/>
          </a:prstGeo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a:xfrm>
            <a:off x="628650" y="6356353"/>
            <a:ext cx="2057400" cy="365125"/>
          </a:xfrm>
          <a:prstGeom prst="rect">
            <a:avLst/>
          </a:prstGeom>
        </p:spPr>
        <p:txBody>
          <a:bodyPr/>
          <a:lstStyle/>
          <a:p>
            <a:fld id="{97DC6D19-A8E0-483D-BC5F-498A82D8CADB}" type="datetime1">
              <a:rPr lang="es-ES" smtClean="0"/>
              <a:t>29/11/2019</a:t>
            </a:fld>
            <a:endParaRPr lang="es-ES"/>
          </a:p>
        </p:txBody>
      </p:sp>
      <p:sp>
        <p:nvSpPr>
          <p:cNvPr id="6" name="Footer Placeholder 5"/>
          <p:cNvSpPr>
            <a:spLocks noGrp="1"/>
          </p:cNvSpPr>
          <p:nvPr>
            <p:ph type="ftr" sz="quarter" idx="11"/>
          </p:nvPr>
        </p:nvSpPr>
        <p:spPr>
          <a:xfrm>
            <a:off x="3028950" y="6356353"/>
            <a:ext cx="3086100" cy="365125"/>
          </a:xfrm>
          <a:prstGeom prst="rect">
            <a:avLst/>
          </a:prstGeom>
        </p:spPr>
        <p:txBody>
          <a:bodyPr/>
          <a:lstStyle/>
          <a:p>
            <a:endParaRPr lang="es-ES"/>
          </a:p>
        </p:txBody>
      </p:sp>
      <p:sp>
        <p:nvSpPr>
          <p:cNvPr id="7" name="Slide Number Placeholder 6"/>
          <p:cNvSpPr>
            <a:spLocks noGrp="1"/>
          </p:cNvSpPr>
          <p:nvPr>
            <p:ph type="sldNum" sz="quarter" idx="12"/>
          </p:nvPr>
        </p:nvSpPr>
        <p:spPr>
          <a:xfrm>
            <a:off x="6457950" y="6356353"/>
            <a:ext cx="2057400" cy="365125"/>
          </a:xfrm>
          <a:prstGeom prst="rect">
            <a:avLst/>
          </a:prstGeom>
        </p:spPr>
        <p:txBody>
          <a:bodyPr/>
          <a:lstStyle/>
          <a:p>
            <a:fld id="{EBF82D2F-B254-444B-AB4D-B74E21055EB1}" type="slidenum">
              <a:rPr lang="es-ES" smtClean="0"/>
              <a:t>‹Nº›</a:t>
            </a:fld>
            <a:endParaRPr lang="es-ES"/>
          </a:p>
        </p:txBody>
      </p:sp>
    </p:spTree>
    <p:extLst>
      <p:ext uri="{BB962C8B-B14F-4D97-AF65-F5344CB8AC3E}">
        <p14:creationId xmlns:p14="http://schemas.microsoft.com/office/powerpoint/2010/main" val="193572461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630238" y="365125"/>
            <a:ext cx="7886700" cy="1325563"/>
          </a:xfrm>
          <a:prstGeom prst="rect">
            <a:avLst/>
          </a:prstGeom>
        </p:spPr>
        <p:txBody>
          <a:bodyPr/>
          <a:lstStyle/>
          <a:p>
            <a:r>
              <a:rPr lang="es-ES"/>
              <a:t>Haga clic para modificar el estilo de título del patrón</a:t>
            </a:r>
            <a:endParaRPr lang="es-CO"/>
          </a:p>
        </p:txBody>
      </p:sp>
      <p:sp>
        <p:nvSpPr>
          <p:cNvPr id="3" name="Marcador de texto 2"/>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4" name="Marcador de contenido 3"/>
          <p:cNvSpPr>
            <a:spLocks noGrp="1"/>
          </p:cNvSpPr>
          <p:nvPr>
            <p:ph sz="half" idx="2"/>
          </p:nvPr>
        </p:nvSpPr>
        <p:spPr>
          <a:xfrm>
            <a:off x="630238" y="2505075"/>
            <a:ext cx="3868737" cy="3684588"/>
          </a:xfrm>
          <a:prstGeom prst="rect">
            <a:avLst/>
          </a:prstGeo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texto 4"/>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6" name="Marcador de contenido 5"/>
          <p:cNvSpPr>
            <a:spLocks noGrp="1"/>
          </p:cNvSpPr>
          <p:nvPr>
            <p:ph sz="quarter" idx="4"/>
          </p:nvPr>
        </p:nvSpPr>
        <p:spPr>
          <a:xfrm>
            <a:off x="4629150" y="2505075"/>
            <a:ext cx="3887788" cy="3684588"/>
          </a:xfrm>
          <a:prstGeom prst="rect">
            <a:avLst/>
          </a:prstGeo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7" name="Marcador de fecha 6"/>
          <p:cNvSpPr>
            <a:spLocks noGrp="1"/>
          </p:cNvSpPr>
          <p:nvPr>
            <p:ph type="dt" sz="half" idx="10"/>
          </p:nvPr>
        </p:nvSpPr>
        <p:spPr>
          <a:xfrm>
            <a:off x="628650" y="6356350"/>
            <a:ext cx="2057400" cy="365125"/>
          </a:xfrm>
          <a:prstGeom prst="rect">
            <a:avLst/>
          </a:prstGeo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0E810E9E-6B87-4A34-A3B6-7EB15FE4A50B}" type="datetime1">
              <a:rPr kumimoji="0" lang="es-ES" sz="1800" b="0" i="0" u="none" strike="noStrike" kern="1200" cap="none" spc="0" normalizeH="0" baseline="0" noProof="0" smtClean="0">
                <a:ln>
                  <a:noFill/>
                </a:ln>
                <a:solidFill>
                  <a:prstClr val="black"/>
                </a:solidFill>
                <a:effectLst/>
                <a:uLnTx/>
                <a:uFillTx/>
                <a:latin typeface="Calibri" panose="020F0502020204030204"/>
                <a:ea typeface="+mn-ea"/>
                <a:cs typeface="+mn-cs"/>
              </a:rPr>
              <a:t>29/11/2019</a:t>
            </a:fld>
            <a:endParaRPr kumimoji="0" lang="es-CO"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Marcador de pie de página 7"/>
          <p:cNvSpPr>
            <a:spLocks noGrp="1"/>
          </p:cNvSpPr>
          <p:nvPr>
            <p:ph type="ftr" sz="quarter" idx="11"/>
          </p:nvPr>
        </p:nvSpPr>
        <p:spPr>
          <a:xfrm>
            <a:off x="3028950" y="6356350"/>
            <a:ext cx="3086100" cy="365125"/>
          </a:xfrm>
          <a:prstGeom prst="rect">
            <a:avLst/>
          </a:prstGeo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Marcador de número de diapositiva 8"/>
          <p:cNvSpPr>
            <a:spLocks noGrp="1"/>
          </p:cNvSpPr>
          <p:nvPr>
            <p:ph type="sldNum" sz="quarter" idx="12"/>
          </p:nvPr>
        </p:nvSpPr>
        <p:spPr>
          <a:xfrm>
            <a:off x="6457950" y="6356350"/>
            <a:ext cx="2057400" cy="365125"/>
          </a:xfrm>
          <a:prstGeom prst="rect">
            <a:avLst/>
          </a:prstGeo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ED40532E-64A9-4193-9B51-D37EBFED3181}" type="slidenum">
              <a:rPr kumimoji="0" lang="es-CO"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‹Nº›</a:t>
            </a:fld>
            <a:endParaRPr kumimoji="0" lang="es-CO"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4135505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a:xfrm>
            <a:off x="628650" y="365125"/>
            <a:ext cx="7886700" cy="1325563"/>
          </a:xfrm>
          <a:prstGeom prst="rect">
            <a:avLst/>
          </a:prstGeom>
        </p:spPr>
        <p:txBody>
          <a:bodyPr/>
          <a:lstStyle/>
          <a:p>
            <a:r>
              <a:rPr lang="es-ES"/>
              <a:t>Haga clic para modificar el estilo de título del patrón</a:t>
            </a:r>
            <a:endParaRPr lang="es-CO"/>
          </a:p>
        </p:txBody>
      </p:sp>
      <p:sp>
        <p:nvSpPr>
          <p:cNvPr id="3" name="Marcador de fecha 2"/>
          <p:cNvSpPr>
            <a:spLocks noGrp="1"/>
          </p:cNvSpPr>
          <p:nvPr>
            <p:ph type="dt" sz="half" idx="10"/>
          </p:nvPr>
        </p:nvSpPr>
        <p:spPr>
          <a:xfrm>
            <a:off x="628650" y="6356350"/>
            <a:ext cx="2057400" cy="365125"/>
          </a:xfrm>
          <a:prstGeom prst="rect">
            <a:avLst/>
          </a:prstGeo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2EA249F5-6C36-4A82-A6E0-80C7F23AD33A}" type="datetime1">
              <a:rPr kumimoji="0" lang="es-ES" sz="1800" b="0" i="0" u="none" strike="noStrike" kern="1200" cap="none" spc="0" normalizeH="0" baseline="0" noProof="0" smtClean="0">
                <a:ln>
                  <a:noFill/>
                </a:ln>
                <a:solidFill>
                  <a:prstClr val="black"/>
                </a:solidFill>
                <a:effectLst/>
                <a:uLnTx/>
                <a:uFillTx/>
                <a:latin typeface="Calibri" panose="020F0502020204030204"/>
                <a:ea typeface="+mn-ea"/>
                <a:cs typeface="+mn-cs"/>
              </a:rPr>
              <a:t>29/11/2019</a:t>
            </a:fld>
            <a:endParaRPr kumimoji="0" lang="es-CO"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 name="Marcador de pie de página 3"/>
          <p:cNvSpPr>
            <a:spLocks noGrp="1"/>
          </p:cNvSpPr>
          <p:nvPr>
            <p:ph type="ftr" sz="quarter" idx="11"/>
          </p:nvPr>
        </p:nvSpPr>
        <p:spPr>
          <a:xfrm>
            <a:off x="3028950" y="6356350"/>
            <a:ext cx="3086100" cy="365125"/>
          </a:xfrm>
          <a:prstGeom prst="rect">
            <a:avLst/>
          </a:prstGeo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Marcador de número de diapositiva 4"/>
          <p:cNvSpPr>
            <a:spLocks noGrp="1"/>
          </p:cNvSpPr>
          <p:nvPr>
            <p:ph type="sldNum" sz="quarter" idx="12"/>
          </p:nvPr>
        </p:nvSpPr>
        <p:spPr>
          <a:xfrm>
            <a:off x="6457950" y="6356350"/>
            <a:ext cx="2057400" cy="365125"/>
          </a:xfrm>
          <a:prstGeom prst="rect">
            <a:avLst/>
          </a:prstGeo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ED40532E-64A9-4193-9B51-D37EBFED3181}" type="slidenum">
              <a:rPr kumimoji="0" lang="es-CO"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‹Nº›</a:t>
            </a:fld>
            <a:endParaRPr kumimoji="0" lang="es-CO"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3699033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a:xfrm>
            <a:off x="628650" y="6356350"/>
            <a:ext cx="2057400" cy="365125"/>
          </a:xfrm>
          <a:prstGeom prst="rect">
            <a:avLst/>
          </a:prstGeo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BF162689-0E81-4EEE-9E92-B606205472BA}" type="datetime1">
              <a:rPr kumimoji="0" lang="es-ES" sz="1800" b="0" i="0" u="none" strike="noStrike" kern="1200" cap="none" spc="0" normalizeH="0" baseline="0" noProof="0" smtClean="0">
                <a:ln>
                  <a:noFill/>
                </a:ln>
                <a:solidFill>
                  <a:prstClr val="black"/>
                </a:solidFill>
                <a:effectLst/>
                <a:uLnTx/>
                <a:uFillTx/>
                <a:latin typeface="Calibri" panose="020F0502020204030204"/>
                <a:ea typeface="+mn-ea"/>
                <a:cs typeface="+mn-cs"/>
              </a:rPr>
              <a:t>29/11/2019</a:t>
            </a:fld>
            <a:endParaRPr kumimoji="0" lang="es-CO"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Marcador de pie de página 2"/>
          <p:cNvSpPr>
            <a:spLocks noGrp="1"/>
          </p:cNvSpPr>
          <p:nvPr>
            <p:ph type="ftr" sz="quarter" idx="11"/>
          </p:nvPr>
        </p:nvSpPr>
        <p:spPr>
          <a:xfrm>
            <a:off x="3028950" y="6356350"/>
            <a:ext cx="3086100" cy="365125"/>
          </a:xfrm>
          <a:prstGeom prst="rect">
            <a:avLst/>
          </a:prstGeo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 name="Marcador de número de diapositiva 3"/>
          <p:cNvSpPr>
            <a:spLocks noGrp="1"/>
          </p:cNvSpPr>
          <p:nvPr>
            <p:ph type="sldNum" sz="quarter" idx="12"/>
          </p:nvPr>
        </p:nvSpPr>
        <p:spPr>
          <a:xfrm>
            <a:off x="6457950" y="6356350"/>
            <a:ext cx="2057400" cy="365125"/>
          </a:xfrm>
          <a:prstGeom prst="rect">
            <a:avLst/>
          </a:prstGeo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ED40532E-64A9-4193-9B51-D37EBFED3181}" type="slidenum">
              <a:rPr kumimoji="0" lang="es-CO"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‹Nº›</a:t>
            </a:fld>
            <a:endParaRPr kumimoji="0" lang="es-CO"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0725381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630238" y="457200"/>
            <a:ext cx="2949575" cy="1600200"/>
          </a:xfrm>
          <a:prstGeom prst="rect">
            <a:avLst/>
          </a:prstGeom>
        </p:spPr>
        <p:txBody>
          <a:bodyPr anchor="b"/>
          <a:lstStyle>
            <a:lvl1pPr>
              <a:defRPr sz="3200"/>
            </a:lvl1pPr>
          </a:lstStyle>
          <a:p>
            <a:r>
              <a:rPr lang="es-ES"/>
              <a:t>Haga clic para modificar el estilo de título del patrón</a:t>
            </a:r>
            <a:endParaRPr lang="es-CO"/>
          </a:p>
        </p:txBody>
      </p:sp>
      <p:sp>
        <p:nvSpPr>
          <p:cNvPr id="3" name="Marcador de contenido 2"/>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texto 3"/>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el estilo de texto del patrón</a:t>
            </a:r>
          </a:p>
        </p:txBody>
      </p:sp>
      <p:sp>
        <p:nvSpPr>
          <p:cNvPr id="5" name="Marcador de fecha 4"/>
          <p:cNvSpPr>
            <a:spLocks noGrp="1"/>
          </p:cNvSpPr>
          <p:nvPr>
            <p:ph type="dt" sz="half" idx="10"/>
          </p:nvPr>
        </p:nvSpPr>
        <p:spPr>
          <a:xfrm>
            <a:off x="628650" y="6356350"/>
            <a:ext cx="2057400" cy="365125"/>
          </a:xfrm>
          <a:prstGeom prst="rect">
            <a:avLst/>
          </a:prstGeo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C396958E-3BC5-4EE1-BB8F-15273B00FCF7}" type="datetime1">
              <a:rPr kumimoji="0" lang="es-ES" sz="1800" b="0" i="0" u="none" strike="noStrike" kern="1200" cap="none" spc="0" normalizeH="0" baseline="0" noProof="0" smtClean="0">
                <a:ln>
                  <a:noFill/>
                </a:ln>
                <a:solidFill>
                  <a:prstClr val="black"/>
                </a:solidFill>
                <a:effectLst/>
                <a:uLnTx/>
                <a:uFillTx/>
                <a:latin typeface="Calibri" panose="020F0502020204030204"/>
                <a:ea typeface="+mn-ea"/>
                <a:cs typeface="+mn-cs"/>
              </a:rPr>
              <a:t>29/11/2019</a:t>
            </a:fld>
            <a:endParaRPr kumimoji="0" lang="es-CO"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Marcador de pie de página 5"/>
          <p:cNvSpPr>
            <a:spLocks noGrp="1"/>
          </p:cNvSpPr>
          <p:nvPr>
            <p:ph type="ftr" sz="quarter" idx="11"/>
          </p:nvPr>
        </p:nvSpPr>
        <p:spPr>
          <a:xfrm>
            <a:off x="3028950" y="6356350"/>
            <a:ext cx="3086100" cy="365125"/>
          </a:xfrm>
          <a:prstGeom prst="rect">
            <a:avLst/>
          </a:prstGeo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Marcador de número de diapositiva 6"/>
          <p:cNvSpPr>
            <a:spLocks noGrp="1"/>
          </p:cNvSpPr>
          <p:nvPr>
            <p:ph type="sldNum" sz="quarter" idx="12"/>
          </p:nvPr>
        </p:nvSpPr>
        <p:spPr>
          <a:xfrm>
            <a:off x="6457950" y="6356350"/>
            <a:ext cx="2057400" cy="365125"/>
          </a:xfrm>
          <a:prstGeom prst="rect">
            <a:avLst/>
          </a:prstGeo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ED40532E-64A9-4193-9B51-D37EBFED3181}" type="slidenum">
              <a:rPr kumimoji="0" lang="es-CO"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‹Nº›</a:t>
            </a:fld>
            <a:endParaRPr kumimoji="0" lang="es-CO"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4489592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630238" y="457200"/>
            <a:ext cx="2949575" cy="1600200"/>
          </a:xfrm>
          <a:prstGeom prst="rect">
            <a:avLst/>
          </a:prstGeom>
        </p:spPr>
        <p:txBody>
          <a:bodyPr anchor="b"/>
          <a:lstStyle>
            <a:lvl1pPr>
              <a:defRPr sz="3200"/>
            </a:lvl1pPr>
          </a:lstStyle>
          <a:p>
            <a:r>
              <a:rPr lang="es-ES"/>
              <a:t>Haga clic para modificar el estilo de título del patrón</a:t>
            </a:r>
            <a:endParaRPr lang="es-CO"/>
          </a:p>
        </p:txBody>
      </p:sp>
      <p:sp>
        <p:nvSpPr>
          <p:cNvPr id="3" name="Marcador de posición de imagen 2"/>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O"/>
          </a:p>
        </p:txBody>
      </p:sp>
      <p:sp>
        <p:nvSpPr>
          <p:cNvPr id="4" name="Marcador de texto 3"/>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el estilo de texto del patrón</a:t>
            </a:r>
          </a:p>
        </p:txBody>
      </p:sp>
      <p:sp>
        <p:nvSpPr>
          <p:cNvPr id="5" name="Marcador de fecha 4"/>
          <p:cNvSpPr>
            <a:spLocks noGrp="1"/>
          </p:cNvSpPr>
          <p:nvPr>
            <p:ph type="dt" sz="half" idx="10"/>
          </p:nvPr>
        </p:nvSpPr>
        <p:spPr>
          <a:xfrm>
            <a:off x="628650" y="6356350"/>
            <a:ext cx="2057400" cy="365125"/>
          </a:xfrm>
          <a:prstGeom prst="rect">
            <a:avLst/>
          </a:prstGeo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42DDDDA4-3BE8-4847-8D30-7D7DC52FF4F7}" type="datetime1">
              <a:rPr kumimoji="0" lang="es-ES" sz="1800" b="0" i="0" u="none" strike="noStrike" kern="1200" cap="none" spc="0" normalizeH="0" baseline="0" noProof="0" smtClean="0">
                <a:ln>
                  <a:noFill/>
                </a:ln>
                <a:solidFill>
                  <a:prstClr val="black"/>
                </a:solidFill>
                <a:effectLst/>
                <a:uLnTx/>
                <a:uFillTx/>
                <a:latin typeface="Calibri" panose="020F0502020204030204"/>
                <a:ea typeface="+mn-ea"/>
                <a:cs typeface="+mn-cs"/>
              </a:rPr>
              <a:t>29/11/2019</a:t>
            </a:fld>
            <a:endParaRPr kumimoji="0" lang="es-CO"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Marcador de pie de página 5"/>
          <p:cNvSpPr>
            <a:spLocks noGrp="1"/>
          </p:cNvSpPr>
          <p:nvPr>
            <p:ph type="ftr" sz="quarter" idx="11"/>
          </p:nvPr>
        </p:nvSpPr>
        <p:spPr>
          <a:xfrm>
            <a:off x="3028950" y="6356350"/>
            <a:ext cx="3086100" cy="365125"/>
          </a:xfrm>
          <a:prstGeom prst="rect">
            <a:avLst/>
          </a:prstGeo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Marcador de número de diapositiva 6"/>
          <p:cNvSpPr>
            <a:spLocks noGrp="1"/>
          </p:cNvSpPr>
          <p:nvPr>
            <p:ph type="sldNum" sz="quarter" idx="12"/>
          </p:nvPr>
        </p:nvSpPr>
        <p:spPr>
          <a:xfrm>
            <a:off x="6457950" y="6356350"/>
            <a:ext cx="2057400" cy="365125"/>
          </a:xfrm>
          <a:prstGeom prst="rect">
            <a:avLst/>
          </a:prstGeo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ED40532E-64A9-4193-9B51-D37EBFED3181}" type="slidenum">
              <a:rPr kumimoji="0" lang="es-CO"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‹Nº›</a:t>
            </a:fld>
            <a:endParaRPr kumimoji="0" lang="es-CO"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7292289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a:xfrm>
            <a:off x="628650" y="365125"/>
            <a:ext cx="7886700" cy="1325563"/>
          </a:xfrm>
          <a:prstGeom prst="rect">
            <a:avLst/>
          </a:prstGeom>
        </p:spPr>
        <p:txBody>
          <a:bodyPr/>
          <a:lstStyle/>
          <a:p>
            <a:r>
              <a:rPr lang="es-ES"/>
              <a:t>Haga clic para modificar el estilo de título del patrón</a:t>
            </a:r>
            <a:endParaRPr lang="es-CO"/>
          </a:p>
        </p:txBody>
      </p:sp>
      <p:sp>
        <p:nvSpPr>
          <p:cNvPr id="3" name="Marcador de texto vertical 2"/>
          <p:cNvSpPr>
            <a:spLocks noGrp="1"/>
          </p:cNvSpPr>
          <p:nvPr>
            <p:ph type="body" orient="vert" idx="1"/>
          </p:nvPr>
        </p:nvSpPr>
        <p:spPr>
          <a:xfrm>
            <a:off x="628650" y="1825625"/>
            <a:ext cx="7886700" cy="4351338"/>
          </a:xfrm>
          <a:prstGeom prst="rect">
            <a:avLst/>
          </a:prstGeom>
        </p:spPr>
        <p:txBody>
          <a:bodyPr vert="eaVe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p:cNvSpPr>
            <a:spLocks noGrp="1"/>
          </p:cNvSpPr>
          <p:nvPr>
            <p:ph type="dt" sz="half" idx="10"/>
          </p:nvPr>
        </p:nvSpPr>
        <p:spPr>
          <a:xfrm>
            <a:off x="628650" y="6356350"/>
            <a:ext cx="2057400" cy="365125"/>
          </a:xfrm>
          <a:prstGeom prst="rect">
            <a:avLst/>
          </a:prstGeo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EA749E91-947C-4622-93C0-F7AF191B609C}" type="datetime1">
              <a:rPr kumimoji="0" lang="es-ES" sz="1800" b="0" i="0" u="none" strike="noStrike" kern="1200" cap="none" spc="0" normalizeH="0" baseline="0" noProof="0" smtClean="0">
                <a:ln>
                  <a:noFill/>
                </a:ln>
                <a:solidFill>
                  <a:prstClr val="black"/>
                </a:solidFill>
                <a:effectLst/>
                <a:uLnTx/>
                <a:uFillTx/>
                <a:latin typeface="Calibri" panose="020F0502020204030204"/>
                <a:ea typeface="+mn-ea"/>
                <a:cs typeface="+mn-cs"/>
              </a:rPr>
              <a:t>29/11/2019</a:t>
            </a:fld>
            <a:endParaRPr kumimoji="0" lang="es-CO"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Marcador de pie de página 4"/>
          <p:cNvSpPr>
            <a:spLocks noGrp="1"/>
          </p:cNvSpPr>
          <p:nvPr>
            <p:ph type="ftr" sz="quarter" idx="11"/>
          </p:nvPr>
        </p:nvSpPr>
        <p:spPr>
          <a:xfrm>
            <a:off x="3028950" y="6356350"/>
            <a:ext cx="3086100" cy="365125"/>
          </a:xfrm>
          <a:prstGeom prst="rect">
            <a:avLst/>
          </a:prstGeo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Marcador de número de diapositiva 5"/>
          <p:cNvSpPr>
            <a:spLocks noGrp="1"/>
          </p:cNvSpPr>
          <p:nvPr>
            <p:ph type="sldNum" sz="quarter" idx="12"/>
          </p:nvPr>
        </p:nvSpPr>
        <p:spPr>
          <a:xfrm>
            <a:off x="6457950" y="6356350"/>
            <a:ext cx="2057400" cy="365125"/>
          </a:xfrm>
          <a:prstGeom prst="rect">
            <a:avLst/>
          </a:prstGeo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ED40532E-64A9-4193-9B51-D37EBFED3181}" type="slidenum">
              <a:rPr kumimoji="0" lang="es-CO"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‹Nº›</a:t>
            </a:fld>
            <a:endParaRPr kumimoji="0" lang="es-CO"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4908015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6543675" y="365125"/>
            <a:ext cx="1971675" cy="5811838"/>
          </a:xfrm>
          <a:prstGeom prst="rect">
            <a:avLst/>
          </a:prstGeom>
        </p:spPr>
        <p:txBody>
          <a:bodyPr vert="eaVert"/>
          <a:lstStyle/>
          <a:p>
            <a:r>
              <a:rPr lang="es-ES"/>
              <a:t>Haga clic para modificar el estilo de título del patrón</a:t>
            </a:r>
            <a:endParaRPr lang="es-CO"/>
          </a:p>
        </p:txBody>
      </p:sp>
      <p:sp>
        <p:nvSpPr>
          <p:cNvPr id="3" name="Marcador de texto vertical 2"/>
          <p:cNvSpPr>
            <a:spLocks noGrp="1"/>
          </p:cNvSpPr>
          <p:nvPr>
            <p:ph type="body" orient="vert" idx="1"/>
          </p:nvPr>
        </p:nvSpPr>
        <p:spPr>
          <a:xfrm>
            <a:off x="628650" y="365125"/>
            <a:ext cx="5762625" cy="5811838"/>
          </a:xfrm>
          <a:prstGeom prst="rect">
            <a:avLst/>
          </a:prstGeom>
        </p:spPr>
        <p:txBody>
          <a:bodyPr vert="eaVe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p:cNvSpPr>
            <a:spLocks noGrp="1"/>
          </p:cNvSpPr>
          <p:nvPr>
            <p:ph type="dt" sz="half" idx="10"/>
          </p:nvPr>
        </p:nvSpPr>
        <p:spPr>
          <a:xfrm>
            <a:off x="628650" y="6356350"/>
            <a:ext cx="2057400" cy="365125"/>
          </a:xfrm>
          <a:prstGeom prst="rect">
            <a:avLst/>
          </a:prstGeo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A1DD2A96-842F-434F-A842-10640EFE7635}" type="datetime1">
              <a:rPr kumimoji="0" lang="es-ES" sz="1800" b="0" i="0" u="none" strike="noStrike" kern="1200" cap="none" spc="0" normalizeH="0" baseline="0" noProof="0" smtClean="0">
                <a:ln>
                  <a:noFill/>
                </a:ln>
                <a:solidFill>
                  <a:prstClr val="black"/>
                </a:solidFill>
                <a:effectLst/>
                <a:uLnTx/>
                <a:uFillTx/>
                <a:latin typeface="Calibri" panose="020F0502020204030204"/>
                <a:ea typeface="+mn-ea"/>
                <a:cs typeface="+mn-cs"/>
              </a:rPr>
              <a:t>29/11/2019</a:t>
            </a:fld>
            <a:endParaRPr kumimoji="0" lang="es-CO"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Marcador de pie de página 4"/>
          <p:cNvSpPr>
            <a:spLocks noGrp="1"/>
          </p:cNvSpPr>
          <p:nvPr>
            <p:ph type="ftr" sz="quarter" idx="11"/>
          </p:nvPr>
        </p:nvSpPr>
        <p:spPr>
          <a:xfrm>
            <a:off x="3028950" y="6356350"/>
            <a:ext cx="3086100" cy="365125"/>
          </a:xfrm>
          <a:prstGeom prst="rect">
            <a:avLst/>
          </a:prstGeo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Marcador de número de diapositiva 5"/>
          <p:cNvSpPr>
            <a:spLocks noGrp="1"/>
          </p:cNvSpPr>
          <p:nvPr>
            <p:ph type="sldNum" sz="quarter" idx="12"/>
          </p:nvPr>
        </p:nvSpPr>
        <p:spPr>
          <a:xfrm>
            <a:off x="6457950" y="6356350"/>
            <a:ext cx="2057400" cy="365125"/>
          </a:xfrm>
          <a:prstGeom prst="rect">
            <a:avLst/>
          </a:prstGeo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ED40532E-64A9-4193-9B51-D37EBFED3181}" type="slidenum">
              <a:rPr kumimoji="0" lang="es-CO"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‹Nº›</a:t>
            </a:fld>
            <a:endParaRPr kumimoji="0" lang="es-CO"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053507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685800" y="2130425"/>
            <a:ext cx="7772400" cy="1470025"/>
          </a:xfrm>
        </p:spPr>
        <p:txBody>
          <a:bodyPr/>
          <a:lstStyle/>
          <a:p>
            <a:r>
              <a:rPr lang="es-ES"/>
              <a:t>Haga clic para modificar el estilo de título del patrón</a:t>
            </a:r>
            <a:endParaRPr lang="es-CL"/>
          </a:p>
        </p:txBody>
      </p:sp>
      <p:sp>
        <p:nvSpPr>
          <p:cNvPr id="3" name="2 Subtítulo"/>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s-ES"/>
              <a:t>Haga clic para modificar el estilo de subtítulo del patrón</a:t>
            </a:r>
            <a:endParaRPr lang="es-CL"/>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B65861EF-87E1-6141-BF19-02851F4A8841}" type="slidenum">
              <a:rPr lang="en-US"/>
              <a:pPr/>
              <a:t>‹Nº›</a:t>
            </a:fld>
            <a:endParaRPr lang="en-US"/>
          </a:p>
        </p:txBody>
      </p:sp>
    </p:spTree>
    <p:extLst>
      <p:ext uri="{BB962C8B-B14F-4D97-AF65-F5344CB8AC3E}">
        <p14:creationId xmlns:p14="http://schemas.microsoft.com/office/powerpoint/2010/main" val="284687767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CL"/>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04AC653B-2792-104A-874B-264BE670A746}" type="slidenum">
              <a:rPr lang="en-US"/>
              <a:pPr/>
              <a:t>‹Nº›</a:t>
            </a:fld>
            <a:endParaRPr lang="en-US"/>
          </a:p>
        </p:txBody>
      </p:sp>
    </p:spTree>
    <p:extLst>
      <p:ext uri="{BB962C8B-B14F-4D97-AF65-F5344CB8AC3E}">
        <p14:creationId xmlns:p14="http://schemas.microsoft.com/office/powerpoint/2010/main" val="344248337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endParaRPr lang="es-CL"/>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DFBB3384-C598-F04E-8B5D-06B1408B20B7}" type="slidenum">
              <a:rPr lang="en-US"/>
              <a:pPr/>
              <a:t>‹Nº›</a:t>
            </a:fld>
            <a:endParaRPr lang="en-US"/>
          </a:p>
        </p:txBody>
      </p:sp>
    </p:spTree>
    <p:extLst>
      <p:ext uri="{BB962C8B-B14F-4D97-AF65-F5344CB8AC3E}">
        <p14:creationId xmlns:p14="http://schemas.microsoft.com/office/powerpoint/2010/main" val="22721346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8"/>
            <a:ext cx="7886700" cy="1325563"/>
          </a:xfrm>
          <a:prstGeom prst="rect">
            <a:avLst/>
          </a:prstGeom>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629842" y="1681163"/>
            <a:ext cx="3868340"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4" name="Content Placeholder 3"/>
          <p:cNvSpPr>
            <a:spLocks noGrp="1"/>
          </p:cNvSpPr>
          <p:nvPr>
            <p:ph sz="half" idx="2"/>
          </p:nvPr>
        </p:nvSpPr>
        <p:spPr>
          <a:xfrm>
            <a:off x="629842" y="2505075"/>
            <a:ext cx="3868340" cy="3684588"/>
          </a:xfrm>
          <a:prstGeom prst="rect">
            <a:avLst/>
          </a:prstGeo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4629151" y="1681163"/>
            <a:ext cx="3887391"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6" name="Content Placeholder 5"/>
          <p:cNvSpPr>
            <a:spLocks noGrp="1"/>
          </p:cNvSpPr>
          <p:nvPr>
            <p:ph sz="quarter" idx="4"/>
          </p:nvPr>
        </p:nvSpPr>
        <p:spPr>
          <a:xfrm>
            <a:off x="4629151" y="2505075"/>
            <a:ext cx="3887391" cy="3684588"/>
          </a:xfrm>
          <a:prstGeom prst="rect">
            <a:avLst/>
          </a:prstGeo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a:xfrm>
            <a:off x="628650" y="6356353"/>
            <a:ext cx="2057400" cy="365125"/>
          </a:xfrm>
          <a:prstGeom prst="rect">
            <a:avLst/>
          </a:prstGeom>
        </p:spPr>
        <p:txBody>
          <a:bodyPr/>
          <a:lstStyle/>
          <a:p>
            <a:fld id="{97CA7405-2EDD-4EED-9EA2-9F61ECBC5988}" type="datetime1">
              <a:rPr lang="es-ES" smtClean="0"/>
              <a:t>29/11/2019</a:t>
            </a:fld>
            <a:endParaRPr lang="es-ES"/>
          </a:p>
        </p:txBody>
      </p:sp>
      <p:sp>
        <p:nvSpPr>
          <p:cNvPr id="8" name="Footer Placeholder 7"/>
          <p:cNvSpPr>
            <a:spLocks noGrp="1"/>
          </p:cNvSpPr>
          <p:nvPr>
            <p:ph type="ftr" sz="quarter" idx="11"/>
          </p:nvPr>
        </p:nvSpPr>
        <p:spPr>
          <a:xfrm>
            <a:off x="3028950" y="6356353"/>
            <a:ext cx="3086100" cy="365125"/>
          </a:xfrm>
          <a:prstGeom prst="rect">
            <a:avLst/>
          </a:prstGeom>
        </p:spPr>
        <p:txBody>
          <a:bodyPr/>
          <a:lstStyle/>
          <a:p>
            <a:endParaRPr lang="es-ES"/>
          </a:p>
        </p:txBody>
      </p:sp>
      <p:sp>
        <p:nvSpPr>
          <p:cNvPr id="9" name="Slide Number Placeholder 8"/>
          <p:cNvSpPr>
            <a:spLocks noGrp="1"/>
          </p:cNvSpPr>
          <p:nvPr>
            <p:ph type="sldNum" sz="quarter" idx="12"/>
          </p:nvPr>
        </p:nvSpPr>
        <p:spPr>
          <a:xfrm>
            <a:off x="6457950" y="6356353"/>
            <a:ext cx="2057400" cy="365125"/>
          </a:xfrm>
          <a:prstGeom prst="rect">
            <a:avLst/>
          </a:prstGeom>
        </p:spPr>
        <p:txBody>
          <a:bodyPr/>
          <a:lstStyle/>
          <a:p>
            <a:fld id="{EBF82D2F-B254-444B-AB4D-B74E21055EB1}" type="slidenum">
              <a:rPr lang="es-ES" smtClean="0"/>
              <a:t>‹Nº›</a:t>
            </a:fld>
            <a:endParaRPr lang="es-ES"/>
          </a:p>
        </p:txBody>
      </p:sp>
    </p:spTree>
    <p:extLst>
      <p:ext uri="{BB962C8B-B14F-4D97-AF65-F5344CB8AC3E}">
        <p14:creationId xmlns:p14="http://schemas.microsoft.com/office/powerpoint/2010/main" val="282918924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CL"/>
          </a:p>
        </p:txBody>
      </p:sp>
      <p:sp>
        <p:nvSpPr>
          <p:cNvPr id="3" name="2 Marcador de contenido"/>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4" name="3 Marcador de contenido"/>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0A439294-939C-9947-9BC6-C807396E1AFB}" type="slidenum">
              <a:rPr lang="en-US"/>
              <a:pPr/>
              <a:t>‹Nº›</a:t>
            </a:fld>
            <a:endParaRPr lang="en-US"/>
          </a:p>
        </p:txBody>
      </p:sp>
    </p:spTree>
    <p:extLst>
      <p:ext uri="{BB962C8B-B14F-4D97-AF65-F5344CB8AC3E}">
        <p14:creationId xmlns:p14="http://schemas.microsoft.com/office/powerpoint/2010/main" val="82370533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a:lvl1pPr>
          </a:lstStyle>
          <a:p>
            <a:r>
              <a:rPr lang="es-ES"/>
              <a:t>Haga clic para modificar el estilo de título del patrón</a:t>
            </a:r>
            <a:endParaRPr lang="es-CL"/>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fld id="{40205718-8235-CE47-A434-F04FC10A47EE}" type="slidenum">
              <a:rPr lang="en-US"/>
              <a:pPr/>
              <a:t>‹Nº›</a:t>
            </a:fld>
            <a:endParaRPr lang="en-US"/>
          </a:p>
        </p:txBody>
      </p:sp>
    </p:spTree>
    <p:extLst>
      <p:ext uri="{BB962C8B-B14F-4D97-AF65-F5344CB8AC3E}">
        <p14:creationId xmlns:p14="http://schemas.microsoft.com/office/powerpoint/2010/main" val="364488086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CL"/>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fld id="{F1060785-79E8-F143-B82B-D6715F1010AA}" type="slidenum">
              <a:rPr lang="en-US"/>
              <a:pPr/>
              <a:t>‹Nº›</a:t>
            </a:fld>
            <a:endParaRPr lang="en-US"/>
          </a:p>
        </p:txBody>
      </p:sp>
    </p:spTree>
    <p:extLst>
      <p:ext uri="{BB962C8B-B14F-4D97-AF65-F5344CB8AC3E}">
        <p14:creationId xmlns:p14="http://schemas.microsoft.com/office/powerpoint/2010/main" val="64486076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fld id="{21A052FE-0EE7-2B41-A837-81EAA75E2C24}" type="slidenum">
              <a:rPr lang="en-US"/>
              <a:pPr/>
              <a:t>‹Nº›</a:t>
            </a:fld>
            <a:endParaRPr lang="en-US"/>
          </a:p>
        </p:txBody>
      </p:sp>
    </p:spTree>
    <p:extLst>
      <p:ext uri="{BB962C8B-B14F-4D97-AF65-F5344CB8AC3E}">
        <p14:creationId xmlns:p14="http://schemas.microsoft.com/office/powerpoint/2010/main" val="81089879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nchor="b"/>
          <a:lstStyle>
            <a:lvl1pPr algn="l">
              <a:defRPr sz="2000" b="1"/>
            </a:lvl1pPr>
          </a:lstStyle>
          <a:p>
            <a:r>
              <a:rPr lang="es-ES"/>
              <a:t>Haga clic para modificar el estilo de título del patrón</a:t>
            </a:r>
            <a:endParaRPr lang="es-CL"/>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B99F506D-95E7-074B-A6E7-3BA4A3705F0B}" type="slidenum">
              <a:rPr lang="en-US"/>
              <a:pPr/>
              <a:t>‹Nº›</a:t>
            </a:fld>
            <a:endParaRPr lang="en-US"/>
          </a:p>
        </p:txBody>
      </p:sp>
    </p:spTree>
    <p:extLst>
      <p:ext uri="{BB962C8B-B14F-4D97-AF65-F5344CB8AC3E}">
        <p14:creationId xmlns:p14="http://schemas.microsoft.com/office/powerpoint/2010/main" val="465729824"/>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nchor="b"/>
          <a:lstStyle>
            <a:lvl1pPr algn="l">
              <a:defRPr sz="2000" b="1"/>
            </a:lvl1pPr>
          </a:lstStyle>
          <a:p>
            <a:r>
              <a:rPr lang="es-ES"/>
              <a:t>Haga clic para modificar el estilo de título del patrón</a:t>
            </a:r>
            <a:endParaRPr lang="es-CL"/>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CL" noProof="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AD90715A-E1E0-954E-BB25-0F25EEC6D429}" type="slidenum">
              <a:rPr lang="en-US"/>
              <a:pPr/>
              <a:t>‹Nº›</a:t>
            </a:fld>
            <a:endParaRPr lang="en-US"/>
          </a:p>
        </p:txBody>
      </p:sp>
    </p:spTree>
    <p:extLst>
      <p:ext uri="{BB962C8B-B14F-4D97-AF65-F5344CB8AC3E}">
        <p14:creationId xmlns:p14="http://schemas.microsoft.com/office/powerpoint/2010/main" val="339970479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CL"/>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5AD07DEA-763F-5B48-8F3D-BF6539D9C075}" type="slidenum">
              <a:rPr lang="en-US"/>
              <a:pPr/>
              <a:t>‹Nº›</a:t>
            </a:fld>
            <a:endParaRPr lang="en-US"/>
          </a:p>
        </p:txBody>
      </p:sp>
    </p:spTree>
    <p:extLst>
      <p:ext uri="{BB962C8B-B14F-4D97-AF65-F5344CB8AC3E}">
        <p14:creationId xmlns:p14="http://schemas.microsoft.com/office/powerpoint/2010/main" val="328716548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629400" y="274638"/>
            <a:ext cx="2057400" cy="5851525"/>
          </a:xfrm>
        </p:spPr>
        <p:txBody>
          <a:bodyPr vert="eaVert"/>
          <a:lstStyle/>
          <a:p>
            <a:r>
              <a:rPr lang="es-ES"/>
              <a:t>Haga clic para modificar el estilo de título del patrón</a:t>
            </a:r>
            <a:endParaRPr lang="es-CL"/>
          </a:p>
        </p:txBody>
      </p:sp>
      <p:sp>
        <p:nvSpPr>
          <p:cNvPr id="3" name="2 Marcador de texto vertical"/>
          <p:cNvSpPr>
            <a:spLocks noGrp="1"/>
          </p:cNvSpPr>
          <p:nvPr>
            <p:ph type="body" orient="vert" idx="1"/>
          </p:nvPr>
        </p:nvSpPr>
        <p:spPr>
          <a:xfrm>
            <a:off x="457200" y="274638"/>
            <a:ext cx="6019800" cy="5851525"/>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F07CD390-F9FE-B34E-911E-DC3769EF636E}" type="slidenum">
              <a:rPr lang="en-US"/>
              <a:pPr/>
              <a:t>‹Nº›</a:t>
            </a:fld>
            <a:endParaRPr lang="en-US"/>
          </a:p>
        </p:txBody>
      </p:sp>
    </p:spTree>
    <p:extLst>
      <p:ext uri="{BB962C8B-B14F-4D97-AF65-F5344CB8AC3E}">
        <p14:creationId xmlns:p14="http://schemas.microsoft.com/office/powerpoint/2010/main" val="25558414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8"/>
            <a:ext cx="7886700" cy="1325563"/>
          </a:xfrm>
          <a:prstGeom prst="rect">
            <a:avLst/>
          </a:prstGeom>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a:xfrm>
            <a:off x="628650" y="6356353"/>
            <a:ext cx="2057400" cy="365125"/>
          </a:xfrm>
          <a:prstGeom prst="rect">
            <a:avLst/>
          </a:prstGeom>
        </p:spPr>
        <p:txBody>
          <a:bodyPr/>
          <a:lstStyle/>
          <a:p>
            <a:fld id="{5BE0D2EA-BF8F-4311-8996-003F9E645B72}" type="datetime1">
              <a:rPr lang="es-ES" smtClean="0"/>
              <a:t>29/11/2019</a:t>
            </a:fld>
            <a:endParaRPr lang="es-ES"/>
          </a:p>
        </p:txBody>
      </p:sp>
      <p:sp>
        <p:nvSpPr>
          <p:cNvPr id="4" name="Footer Placeholder 3"/>
          <p:cNvSpPr>
            <a:spLocks noGrp="1"/>
          </p:cNvSpPr>
          <p:nvPr>
            <p:ph type="ftr" sz="quarter" idx="11"/>
          </p:nvPr>
        </p:nvSpPr>
        <p:spPr>
          <a:xfrm>
            <a:off x="3028950" y="6356353"/>
            <a:ext cx="3086100" cy="365125"/>
          </a:xfrm>
          <a:prstGeom prst="rect">
            <a:avLst/>
          </a:prstGeom>
        </p:spPr>
        <p:txBody>
          <a:bodyPr/>
          <a:lstStyle/>
          <a:p>
            <a:endParaRPr lang="es-ES"/>
          </a:p>
        </p:txBody>
      </p:sp>
      <p:sp>
        <p:nvSpPr>
          <p:cNvPr id="5" name="Slide Number Placeholder 4"/>
          <p:cNvSpPr>
            <a:spLocks noGrp="1"/>
          </p:cNvSpPr>
          <p:nvPr>
            <p:ph type="sldNum" sz="quarter" idx="12"/>
          </p:nvPr>
        </p:nvSpPr>
        <p:spPr>
          <a:xfrm>
            <a:off x="6457950" y="6356353"/>
            <a:ext cx="2057400" cy="365125"/>
          </a:xfrm>
          <a:prstGeom prst="rect">
            <a:avLst/>
          </a:prstGeom>
        </p:spPr>
        <p:txBody>
          <a:bodyPr/>
          <a:lstStyle/>
          <a:p>
            <a:fld id="{EBF82D2F-B254-444B-AB4D-B74E21055EB1}" type="slidenum">
              <a:rPr lang="es-ES" smtClean="0"/>
              <a:t>‹Nº›</a:t>
            </a:fld>
            <a:endParaRPr lang="es-ES"/>
          </a:p>
        </p:txBody>
      </p:sp>
    </p:spTree>
    <p:extLst>
      <p:ext uri="{BB962C8B-B14F-4D97-AF65-F5344CB8AC3E}">
        <p14:creationId xmlns:p14="http://schemas.microsoft.com/office/powerpoint/2010/main" val="9108503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28650" y="6356353"/>
            <a:ext cx="2057400" cy="365125"/>
          </a:xfrm>
          <a:prstGeom prst="rect">
            <a:avLst/>
          </a:prstGeom>
        </p:spPr>
        <p:txBody>
          <a:bodyPr/>
          <a:lstStyle/>
          <a:p>
            <a:fld id="{6B324ACE-91FB-4385-B688-B5095EA4ED0D}" type="datetime1">
              <a:rPr lang="es-ES" smtClean="0"/>
              <a:t>29/11/2019</a:t>
            </a:fld>
            <a:endParaRPr lang="es-ES"/>
          </a:p>
        </p:txBody>
      </p:sp>
      <p:sp>
        <p:nvSpPr>
          <p:cNvPr id="3" name="Footer Placeholder 2"/>
          <p:cNvSpPr>
            <a:spLocks noGrp="1"/>
          </p:cNvSpPr>
          <p:nvPr>
            <p:ph type="ftr" sz="quarter" idx="11"/>
          </p:nvPr>
        </p:nvSpPr>
        <p:spPr>
          <a:xfrm>
            <a:off x="3028950" y="6356353"/>
            <a:ext cx="3086100" cy="365125"/>
          </a:xfrm>
          <a:prstGeom prst="rect">
            <a:avLst/>
          </a:prstGeom>
        </p:spPr>
        <p:txBody>
          <a:bodyPr/>
          <a:lstStyle/>
          <a:p>
            <a:endParaRPr lang="es-ES"/>
          </a:p>
        </p:txBody>
      </p:sp>
      <p:sp>
        <p:nvSpPr>
          <p:cNvPr id="4" name="Slide Number Placeholder 3"/>
          <p:cNvSpPr>
            <a:spLocks noGrp="1"/>
          </p:cNvSpPr>
          <p:nvPr>
            <p:ph type="sldNum" sz="quarter" idx="12"/>
          </p:nvPr>
        </p:nvSpPr>
        <p:spPr>
          <a:xfrm>
            <a:off x="6457950" y="6356353"/>
            <a:ext cx="2057400" cy="365125"/>
          </a:xfrm>
          <a:prstGeom prst="rect">
            <a:avLst/>
          </a:prstGeom>
        </p:spPr>
        <p:txBody>
          <a:bodyPr/>
          <a:lstStyle/>
          <a:p>
            <a:fld id="{EBF82D2F-B254-444B-AB4D-B74E21055EB1}" type="slidenum">
              <a:rPr lang="es-ES" smtClean="0"/>
              <a:t>‹Nº›</a:t>
            </a:fld>
            <a:endParaRPr lang="es-ES"/>
          </a:p>
        </p:txBody>
      </p:sp>
    </p:spTree>
    <p:extLst>
      <p:ext uri="{BB962C8B-B14F-4D97-AF65-F5344CB8AC3E}">
        <p14:creationId xmlns:p14="http://schemas.microsoft.com/office/powerpoint/2010/main" val="9804009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a:prstGeom prst="rect">
            <a:avLst/>
          </a:prstGeom>
        </p:spPr>
        <p:txBody>
          <a:bodyPr anchor="b"/>
          <a:lstStyle>
            <a:lvl1pPr>
              <a:defRPr sz="3200"/>
            </a:lvl1pPr>
          </a:lstStyle>
          <a:p>
            <a:r>
              <a:rPr lang="es-ES"/>
              <a:t>Haga clic para modificar el estilo de título del patrón</a:t>
            </a:r>
            <a:endParaRPr lang="en-US" dirty="0"/>
          </a:p>
        </p:txBody>
      </p:sp>
      <p:sp>
        <p:nvSpPr>
          <p:cNvPr id="3" name="Content Placeholder 2"/>
          <p:cNvSpPr>
            <a:spLocks noGrp="1"/>
          </p:cNvSpPr>
          <p:nvPr>
            <p:ph idx="1"/>
          </p:nvPr>
        </p:nvSpPr>
        <p:spPr>
          <a:xfrm>
            <a:off x="3887391" y="987428"/>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629841" y="2057400"/>
            <a:ext cx="2949178"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los estilos de texto del patrón</a:t>
            </a:r>
          </a:p>
        </p:txBody>
      </p:sp>
      <p:sp>
        <p:nvSpPr>
          <p:cNvPr id="5" name="Date Placeholder 4"/>
          <p:cNvSpPr>
            <a:spLocks noGrp="1"/>
          </p:cNvSpPr>
          <p:nvPr>
            <p:ph type="dt" sz="half" idx="10"/>
          </p:nvPr>
        </p:nvSpPr>
        <p:spPr>
          <a:xfrm>
            <a:off x="628650" y="6356353"/>
            <a:ext cx="2057400" cy="365125"/>
          </a:xfrm>
          <a:prstGeom prst="rect">
            <a:avLst/>
          </a:prstGeom>
        </p:spPr>
        <p:txBody>
          <a:bodyPr/>
          <a:lstStyle/>
          <a:p>
            <a:fld id="{C25144B9-DB88-4658-A850-44F81AA82C0E}" type="datetime1">
              <a:rPr lang="es-ES" smtClean="0"/>
              <a:t>29/11/2019</a:t>
            </a:fld>
            <a:endParaRPr lang="es-ES"/>
          </a:p>
        </p:txBody>
      </p:sp>
      <p:sp>
        <p:nvSpPr>
          <p:cNvPr id="6" name="Footer Placeholder 5"/>
          <p:cNvSpPr>
            <a:spLocks noGrp="1"/>
          </p:cNvSpPr>
          <p:nvPr>
            <p:ph type="ftr" sz="quarter" idx="11"/>
          </p:nvPr>
        </p:nvSpPr>
        <p:spPr>
          <a:xfrm>
            <a:off x="3028950" y="6356353"/>
            <a:ext cx="3086100" cy="365125"/>
          </a:xfrm>
          <a:prstGeom prst="rect">
            <a:avLst/>
          </a:prstGeom>
        </p:spPr>
        <p:txBody>
          <a:bodyPr/>
          <a:lstStyle/>
          <a:p>
            <a:endParaRPr lang="es-ES"/>
          </a:p>
        </p:txBody>
      </p:sp>
      <p:sp>
        <p:nvSpPr>
          <p:cNvPr id="7" name="Slide Number Placeholder 6"/>
          <p:cNvSpPr>
            <a:spLocks noGrp="1"/>
          </p:cNvSpPr>
          <p:nvPr>
            <p:ph type="sldNum" sz="quarter" idx="12"/>
          </p:nvPr>
        </p:nvSpPr>
        <p:spPr>
          <a:xfrm>
            <a:off x="6457950" y="6356353"/>
            <a:ext cx="2057400" cy="365125"/>
          </a:xfrm>
          <a:prstGeom prst="rect">
            <a:avLst/>
          </a:prstGeom>
        </p:spPr>
        <p:txBody>
          <a:bodyPr/>
          <a:lstStyle/>
          <a:p>
            <a:fld id="{EBF82D2F-B254-444B-AB4D-B74E21055EB1}" type="slidenum">
              <a:rPr lang="es-ES" smtClean="0"/>
              <a:t>‹Nº›</a:t>
            </a:fld>
            <a:endParaRPr lang="es-ES"/>
          </a:p>
        </p:txBody>
      </p:sp>
    </p:spTree>
    <p:extLst>
      <p:ext uri="{BB962C8B-B14F-4D97-AF65-F5344CB8AC3E}">
        <p14:creationId xmlns:p14="http://schemas.microsoft.com/office/powerpoint/2010/main" val="9899567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a:prstGeom prst="rect">
            <a:avLst/>
          </a:prstGeom>
        </p:spPr>
        <p:txBody>
          <a:bodyPr anchor="b"/>
          <a:lstStyle>
            <a:lvl1pPr>
              <a:defRPr sz="320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3887391" y="987428"/>
            <a:ext cx="4629150" cy="4873625"/>
          </a:xfrm>
          <a:prstGeom prst="rect">
            <a:avLst/>
          </a:prstGeo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629841" y="2057400"/>
            <a:ext cx="2949178"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los estilos de texto del patrón</a:t>
            </a:r>
          </a:p>
        </p:txBody>
      </p:sp>
      <p:sp>
        <p:nvSpPr>
          <p:cNvPr id="5" name="Date Placeholder 4"/>
          <p:cNvSpPr>
            <a:spLocks noGrp="1"/>
          </p:cNvSpPr>
          <p:nvPr>
            <p:ph type="dt" sz="half" idx="10"/>
          </p:nvPr>
        </p:nvSpPr>
        <p:spPr>
          <a:xfrm>
            <a:off x="628650" y="6356353"/>
            <a:ext cx="2057400" cy="365125"/>
          </a:xfrm>
          <a:prstGeom prst="rect">
            <a:avLst/>
          </a:prstGeom>
        </p:spPr>
        <p:txBody>
          <a:bodyPr/>
          <a:lstStyle/>
          <a:p>
            <a:fld id="{323B1224-ACA8-4ED5-8FF2-9209A174A472}" type="datetime1">
              <a:rPr lang="es-ES" smtClean="0"/>
              <a:t>29/11/2019</a:t>
            </a:fld>
            <a:endParaRPr lang="es-ES"/>
          </a:p>
        </p:txBody>
      </p:sp>
      <p:sp>
        <p:nvSpPr>
          <p:cNvPr id="6" name="Footer Placeholder 5"/>
          <p:cNvSpPr>
            <a:spLocks noGrp="1"/>
          </p:cNvSpPr>
          <p:nvPr>
            <p:ph type="ftr" sz="quarter" idx="11"/>
          </p:nvPr>
        </p:nvSpPr>
        <p:spPr>
          <a:xfrm>
            <a:off x="3028950" y="6356353"/>
            <a:ext cx="3086100" cy="365125"/>
          </a:xfrm>
          <a:prstGeom prst="rect">
            <a:avLst/>
          </a:prstGeom>
        </p:spPr>
        <p:txBody>
          <a:bodyPr/>
          <a:lstStyle/>
          <a:p>
            <a:endParaRPr lang="es-ES"/>
          </a:p>
        </p:txBody>
      </p:sp>
      <p:sp>
        <p:nvSpPr>
          <p:cNvPr id="7" name="Slide Number Placeholder 6"/>
          <p:cNvSpPr>
            <a:spLocks noGrp="1"/>
          </p:cNvSpPr>
          <p:nvPr>
            <p:ph type="sldNum" sz="quarter" idx="12"/>
          </p:nvPr>
        </p:nvSpPr>
        <p:spPr>
          <a:xfrm>
            <a:off x="6457950" y="6356353"/>
            <a:ext cx="2057400" cy="365125"/>
          </a:xfrm>
          <a:prstGeom prst="rect">
            <a:avLst/>
          </a:prstGeom>
        </p:spPr>
        <p:txBody>
          <a:bodyPr/>
          <a:lstStyle/>
          <a:p>
            <a:fld id="{EBF82D2F-B254-444B-AB4D-B74E21055EB1}" type="slidenum">
              <a:rPr lang="es-ES" smtClean="0"/>
              <a:t>‹Nº›</a:t>
            </a:fld>
            <a:endParaRPr lang="es-ES"/>
          </a:p>
        </p:txBody>
      </p:sp>
    </p:spTree>
    <p:extLst>
      <p:ext uri="{BB962C8B-B14F-4D97-AF65-F5344CB8AC3E}">
        <p14:creationId xmlns:p14="http://schemas.microsoft.com/office/powerpoint/2010/main" val="17587340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image" Target="../media/image3.emf"/></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theme" Target="../theme/theme3.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image" Target="../media/image3.emf"/></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image" Target="../media/image4.png"/><Relationship Id="rId3" Type="http://schemas.openxmlformats.org/officeDocument/2006/relationships/slideLayout" Target="../slideLayouts/slideLayout38.xml"/><Relationship Id="rId7" Type="http://schemas.openxmlformats.org/officeDocument/2006/relationships/slideLayout" Target="../slideLayouts/slideLayout42.xml"/><Relationship Id="rId12" Type="http://schemas.openxmlformats.org/officeDocument/2006/relationships/theme" Target="../theme/theme4.xml"/><Relationship Id="rId2" Type="http://schemas.openxmlformats.org/officeDocument/2006/relationships/slideLayout" Target="../slideLayouts/slideLayout37.xml"/><Relationship Id="rId16" Type="http://schemas.openxmlformats.org/officeDocument/2006/relationships/image" Target="../media/image7.emf"/><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5" Type="http://schemas.openxmlformats.org/officeDocument/2006/relationships/slideLayout" Target="../slideLayouts/slideLayout40.xml"/><Relationship Id="rId15" Type="http://schemas.openxmlformats.org/officeDocument/2006/relationships/image" Target="../media/image6.png"/><Relationship Id="rId10" Type="http://schemas.openxmlformats.org/officeDocument/2006/relationships/slideLayout" Target="../slideLayouts/slideLayout45.xml"/><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image" Target="../media/image5.pn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4.xml"/><Relationship Id="rId3" Type="http://schemas.openxmlformats.org/officeDocument/2006/relationships/slideLayout" Target="../slideLayouts/slideLayout49.xml"/><Relationship Id="rId7" Type="http://schemas.openxmlformats.org/officeDocument/2006/relationships/slideLayout" Target="../slideLayouts/slideLayout53.xml"/><Relationship Id="rId12" Type="http://schemas.openxmlformats.org/officeDocument/2006/relationships/theme" Target="../theme/theme5.xml"/><Relationship Id="rId2" Type="http://schemas.openxmlformats.org/officeDocument/2006/relationships/slideLayout" Target="../slideLayouts/slideLayout48.xml"/><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slideLayout" Target="../slideLayouts/slideLayout57.xml"/><Relationship Id="rId5" Type="http://schemas.openxmlformats.org/officeDocument/2006/relationships/slideLayout" Target="../slideLayouts/slideLayout51.xml"/><Relationship Id="rId10" Type="http://schemas.openxmlformats.org/officeDocument/2006/relationships/slideLayout" Target="../slideLayouts/slideLayout56.xml"/><Relationship Id="rId4" Type="http://schemas.openxmlformats.org/officeDocument/2006/relationships/slideLayout" Target="../slideLayouts/slideLayout50.xml"/><Relationship Id="rId9" Type="http://schemas.openxmlformats.org/officeDocument/2006/relationships/slideLayout" Target="../slideLayouts/slideLayout5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ángulo 6">
            <a:extLst>
              <a:ext uri="{FF2B5EF4-FFF2-40B4-BE49-F238E27FC236}">
                <a16:creationId xmlns:a16="http://schemas.microsoft.com/office/drawing/2014/main" id="{6F8C4F42-D530-4210-84E5-DE26BE697DEA}"/>
              </a:ext>
            </a:extLst>
          </p:cNvPr>
          <p:cNvSpPr/>
          <p:nvPr userDrawn="1"/>
        </p:nvSpPr>
        <p:spPr>
          <a:xfrm>
            <a:off x="0" y="5570290"/>
            <a:ext cx="9144000" cy="1287710"/>
          </a:xfrm>
          <a:prstGeom prst="rect">
            <a:avLst/>
          </a:prstGeom>
          <a:solidFill>
            <a:srgbClr val="6526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800"/>
          </a:p>
        </p:txBody>
      </p:sp>
      <p:pic>
        <p:nvPicPr>
          <p:cNvPr id="8" name="Imagen 7">
            <a:extLst>
              <a:ext uri="{FF2B5EF4-FFF2-40B4-BE49-F238E27FC236}">
                <a16:creationId xmlns:a16="http://schemas.microsoft.com/office/drawing/2014/main" id="{E61D057C-E6BD-4737-BF79-FB6321666442}"/>
              </a:ext>
            </a:extLst>
          </p:cNvPr>
          <p:cNvPicPr>
            <a:picLocks noChangeAspect="1"/>
          </p:cNvPicPr>
          <p:nvPr userDrawn="1"/>
        </p:nvPicPr>
        <p:blipFill>
          <a:blip r:embed="rId13"/>
          <a:stretch>
            <a:fillRect/>
          </a:stretch>
        </p:blipFill>
        <p:spPr>
          <a:xfrm>
            <a:off x="697941" y="6048462"/>
            <a:ext cx="1319842" cy="440838"/>
          </a:xfrm>
          <a:prstGeom prst="rect">
            <a:avLst/>
          </a:prstGeom>
        </p:spPr>
      </p:pic>
      <p:pic>
        <p:nvPicPr>
          <p:cNvPr id="9" name="Imagen 8">
            <a:extLst>
              <a:ext uri="{FF2B5EF4-FFF2-40B4-BE49-F238E27FC236}">
                <a16:creationId xmlns:a16="http://schemas.microsoft.com/office/drawing/2014/main" id="{9415B5EA-804D-49A2-97AF-4F9D293EF584}"/>
              </a:ext>
            </a:extLst>
          </p:cNvPr>
          <p:cNvPicPr>
            <a:picLocks noChangeAspect="1"/>
          </p:cNvPicPr>
          <p:nvPr userDrawn="1"/>
        </p:nvPicPr>
        <p:blipFill rotWithShape="1">
          <a:blip r:embed="rId14" cstate="print">
            <a:extLst>
              <a:ext uri="{28A0092B-C50C-407E-A947-70E740481C1C}">
                <a14:useLocalDpi xmlns:a14="http://schemas.microsoft.com/office/drawing/2010/main" val="0"/>
              </a:ext>
            </a:extLst>
          </a:blip>
          <a:srcRect t="18170" b="24395"/>
          <a:stretch/>
        </p:blipFill>
        <p:spPr>
          <a:xfrm>
            <a:off x="4716706" y="5687736"/>
            <a:ext cx="4383033" cy="1048624"/>
          </a:xfrm>
          <a:prstGeom prst="rect">
            <a:avLst/>
          </a:prstGeom>
        </p:spPr>
      </p:pic>
    </p:spTree>
    <p:extLst>
      <p:ext uri="{BB962C8B-B14F-4D97-AF65-F5344CB8AC3E}">
        <p14:creationId xmlns:p14="http://schemas.microsoft.com/office/powerpoint/2010/main" val="176049954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Imagen 8"/>
          <p:cNvPicPr>
            <a:picLocks noChangeAspect="1"/>
          </p:cNvPicPr>
          <p:nvPr userDrawn="1"/>
        </p:nvPicPr>
        <p:blipFill>
          <a:blip r:embed="rId14"/>
          <a:stretch>
            <a:fillRect/>
          </a:stretch>
        </p:blipFill>
        <p:spPr>
          <a:xfrm>
            <a:off x="1" y="3"/>
            <a:ext cx="9191624" cy="6857999"/>
          </a:xfrm>
          <a:prstGeom prst="rect">
            <a:avLst/>
          </a:prstGeom>
        </p:spPr>
      </p:pic>
    </p:spTree>
    <p:extLst>
      <p:ext uri="{BB962C8B-B14F-4D97-AF65-F5344CB8AC3E}">
        <p14:creationId xmlns:p14="http://schemas.microsoft.com/office/powerpoint/2010/main" val="234926755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Imagen 8"/>
          <p:cNvPicPr>
            <a:picLocks noChangeAspect="1"/>
          </p:cNvPicPr>
          <p:nvPr userDrawn="1"/>
        </p:nvPicPr>
        <p:blipFill>
          <a:blip r:embed="rId14"/>
          <a:stretch>
            <a:fillRect/>
          </a:stretch>
        </p:blipFill>
        <p:spPr>
          <a:xfrm>
            <a:off x="1" y="3"/>
            <a:ext cx="9191624" cy="6857999"/>
          </a:xfrm>
          <a:prstGeom prst="rect">
            <a:avLst/>
          </a:prstGeom>
        </p:spPr>
      </p:pic>
    </p:spTree>
    <p:extLst>
      <p:ext uri="{BB962C8B-B14F-4D97-AF65-F5344CB8AC3E}">
        <p14:creationId xmlns:p14="http://schemas.microsoft.com/office/powerpoint/2010/main" val="3129265613"/>
      </p:ext>
    </p:extLst>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352CAB"/>
        </a:solidFill>
        <a:effectLst/>
      </p:bgPr>
    </p:bg>
    <p:spTree>
      <p:nvGrpSpPr>
        <p:cNvPr id="1" name=""/>
        <p:cNvGrpSpPr/>
        <p:nvPr/>
      </p:nvGrpSpPr>
      <p:grpSpPr>
        <a:xfrm>
          <a:off x="0" y="0"/>
          <a:ext cx="0" cy="0"/>
          <a:chOff x="0" y="0"/>
          <a:chExt cx="0" cy="0"/>
        </a:xfrm>
      </p:grpSpPr>
      <p:pic>
        <p:nvPicPr>
          <p:cNvPr id="8" name="Imagen 7" descr="TRANSFORMACIÓN_DIGITAL_BACK.png"/>
          <p:cNvPicPr>
            <a:picLocks noChangeAspect="1"/>
          </p:cNvPicPr>
          <p:nvPr userDrawn="1"/>
        </p:nvPicPr>
        <p:blipFill rotWithShape="1">
          <a:blip r:embed="rId13">
            <a:extLst>
              <a:ext uri="{28A0092B-C50C-407E-A947-70E740481C1C}">
                <a14:useLocalDpi xmlns:a14="http://schemas.microsoft.com/office/drawing/2010/main" val="0"/>
              </a:ext>
            </a:extLst>
          </a:blip>
          <a:srcRect l="22103" r="1"/>
          <a:stretch/>
        </p:blipFill>
        <p:spPr>
          <a:xfrm>
            <a:off x="0" y="0"/>
            <a:ext cx="5718430" cy="6378807"/>
          </a:xfrm>
          <a:prstGeom prst="rect">
            <a:avLst/>
          </a:prstGeom>
        </p:spPr>
      </p:pic>
      <p:sp>
        <p:nvSpPr>
          <p:cNvPr id="9" name="Rectángulo 8"/>
          <p:cNvSpPr/>
          <p:nvPr userDrawn="1"/>
        </p:nvSpPr>
        <p:spPr>
          <a:xfrm>
            <a:off x="0" y="6343523"/>
            <a:ext cx="9144000" cy="514477"/>
          </a:xfrm>
          <a:prstGeom prst="rect">
            <a:avLst/>
          </a:prstGeom>
          <a:solidFill>
            <a:srgbClr val="06D2DD"/>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 name="Imagen 9" descr="TRANSFORMACIÓN_DIGITAL_LOWER.png"/>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a:off x="7050213" y="6363205"/>
            <a:ext cx="2032004" cy="449559"/>
          </a:xfrm>
          <a:prstGeom prst="rect">
            <a:avLst/>
          </a:prstGeom>
        </p:spPr>
      </p:pic>
      <p:pic>
        <p:nvPicPr>
          <p:cNvPr id="11" name="Imagen 10" descr="TRANSFORMACIÓN_DIGITAL_BIG.png"/>
          <p:cNvPicPr>
            <a:picLocks noChangeAspect="1"/>
          </p:cNvPicPr>
          <p:nvPr userDrawn="1"/>
        </p:nvPicPr>
        <p:blipFill>
          <a:blip r:embed="rId15" cstate="hqprint">
            <a:extLst>
              <a:ext uri="{28A0092B-C50C-407E-A947-70E740481C1C}">
                <a14:useLocalDpi xmlns:a14="http://schemas.microsoft.com/office/drawing/2010/main" val="0"/>
              </a:ext>
            </a:extLst>
          </a:blip>
          <a:stretch>
            <a:fillRect/>
          </a:stretch>
        </p:blipFill>
        <p:spPr>
          <a:xfrm>
            <a:off x="4846594" y="2261480"/>
            <a:ext cx="4297405" cy="1227830"/>
          </a:xfrm>
          <a:prstGeom prst="rect">
            <a:avLst/>
          </a:prstGeom>
        </p:spPr>
      </p:pic>
      <p:pic>
        <p:nvPicPr>
          <p:cNvPr id="6" name="Imagen 5"/>
          <p:cNvPicPr>
            <a:picLocks noChangeAspect="1"/>
          </p:cNvPicPr>
          <p:nvPr userDrawn="1"/>
        </p:nvPicPr>
        <p:blipFill>
          <a:blip r:embed="rId16"/>
          <a:stretch>
            <a:fillRect/>
          </a:stretch>
        </p:blipFill>
        <p:spPr>
          <a:xfrm>
            <a:off x="607368" y="6556297"/>
            <a:ext cx="2299118" cy="146187"/>
          </a:xfrm>
          <a:prstGeom prst="rect">
            <a:avLst/>
          </a:prstGeom>
        </p:spPr>
      </p:pic>
    </p:spTree>
    <p:extLst>
      <p:ext uri="{BB962C8B-B14F-4D97-AF65-F5344CB8AC3E}">
        <p14:creationId xmlns:p14="http://schemas.microsoft.com/office/powerpoint/2010/main" val="20506158"/>
      </p:ext>
    </p:extLst>
  </p:cSld>
  <p:clrMap bg1="lt1" tx1="dk1" bg2="lt2" tx2="dk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Haga clic para cambiar el estilo de título	</a:t>
            </a:r>
          </a:p>
        </p:txBody>
      </p:sp>
      <p:sp>
        <p:nvSpPr>
          <p:cNvPr id="10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Haga clic para modificar el estilo de texto del patrón</a:t>
            </a:r>
          </a:p>
          <a:p>
            <a:pPr lvl="1"/>
            <a:r>
              <a:rPr lang="en-US"/>
              <a:t>Segundo nivel</a:t>
            </a:r>
          </a:p>
          <a:p>
            <a:pPr lvl="2"/>
            <a:r>
              <a:rPr lang="en-US"/>
              <a:t>Tercer nivel</a:t>
            </a:r>
          </a:p>
          <a:p>
            <a:pPr lvl="3"/>
            <a:r>
              <a:rPr lang="en-US"/>
              <a:t>Cuarto nivel</a:t>
            </a:r>
          </a:p>
          <a:p>
            <a:pPr lvl="4"/>
            <a:r>
              <a:rPr lang="en-US"/>
              <a:t>Quinto nivel</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400"/>
            </a:lvl1pPr>
          </a:lstStyle>
          <a:p>
            <a:pPr>
              <a:defRPr/>
            </a:pPr>
            <a:endParaRPr lang="en-US"/>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US"/>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vl1pPr>
          </a:lstStyle>
          <a:p>
            <a:fld id="{CF019B53-FCF4-E34D-9FE9-988BCB920009}" type="slidenum">
              <a:rPr lang="en-US"/>
              <a:pPr/>
              <a:t>‹Nº›</a:t>
            </a:fld>
            <a:endParaRPr lang="en-US"/>
          </a:p>
        </p:txBody>
      </p:sp>
    </p:spTree>
    <p:extLst>
      <p:ext uri="{BB962C8B-B14F-4D97-AF65-F5344CB8AC3E}">
        <p14:creationId xmlns:p14="http://schemas.microsoft.com/office/powerpoint/2010/main" val="1812710433"/>
      </p:ext>
    </p:extLst>
  </p:cSld>
  <p:clrMap bg1="lt1" tx1="dk1" bg2="lt2" tx2="dk2" accent1="accent1" accent2="accent2" accent3="accent3" accent4="accent4" accent5="accent5" accent6="accent6" hlink="hlink" folHlink="folHlink"/>
  <p:sldLayoutIdLst>
    <p:sldLayoutId id="2147483711" r:id="rId1"/>
    <p:sldLayoutId id="2147483712" r:id="rId2"/>
    <p:sldLayoutId id="2147483713" r:id="rId3"/>
    <p:sldLayoutId id="2147483714" r:id="rId4"/>
    <p:sldLayoutId id="2147483715" r:id="rId5"/>
    <p:sldLayoutId id="2147483716" r:id="rId6"/>
    <p:sldLayoutId id="2147483717" r:id="rId7"/>
    <p:sldLayoutId id="2147483718" r:id="rId8"/>
    <p:sldLayoutId id="2147483719" r:id="rId9"/>
    <p:sldLayoutId id="2147483720" r:id="rId10"/>
    <p:sldLayoutId id="2147483721"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128"/>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128"/>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128"/>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128"/>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s-C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3.xml"/></Relationships>
</file>

<file path=ppt/slides/_rels/slide10.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jpeg"/></Relationships>
</file>

<file path=ppt/slides/_rels/slide2.xml.rels><?xml version="1.0" encoding="UTF-8" standalone="yes"?>
<Relationships xmlns="http://schemas.openxmlformats.org/package/2006/relationships"><Relationship Id="rId3" Type="http://schemas.openxmlformats.org/officeDocument/2006/relationships/hyperlink" Target="mailto:srobles@unal.edu.co" TargetMode="External"/><Relationship Id="rId2" Type="http://schemas.openxmlformats.org/officeDocument/2006/relationships/hyperlink" Target="mailto:jwbranch@unal.edu.co" TargetMode="Externa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g"/><Relationship Id="rId1" Type="http://schemas.openxmlformats.org/officeDocument/2006/relationships/slideLayout" Target="../slideLayouts/slideLayout2.xml"/><Relationship Id="rId6" Type="http://schemas.openxmlformats.org/officeDocument/2006/relationships/hyperlink" Target="http://mlr.cs.umass.edu/ml/" TargetMode="External"/><Relationship Id="rId5" Type="http://schemas.openxmlformats.org/officeDocument/2006/relationships/hyperlink" Target="http://kaggle.com/" TargetMode="External"/><Relationship Id="rId4" Type="http://schemas.openxmlformats.org/officeDocument/2006/relationships/hyperlink" Target="https://medium.com/datadriveninvestor/the-50-best-public-datasets-for-machine-learning-d80e9f030279" TargetMode="Externa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hyperlink" Target="https://en.wikipedia.org/wiki/Herbert_A._Simon"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6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5.xml"/></Relationships>
</file>

<file path=ppt/slides/_rels/slide6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xml"/><Relationship Id="rId1" Type="http://schemas.openxmlformats.org/officeDocument/2006/relationships/slideLayout" Target="../slideLayouts/slideLayout47.xml"/></Relationships>
</file>

<file path=ppt/slides/_rels/slide63.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5.xml"/><Relationship Id="rId1" Type="http://schemas.openxmlformats.org/officeDocument/2006/relationships/slideLayout" Target="../slideLayouts/slideLayout47.xml"/></Relationships>
</file>

<file path=ppt/slides/_rels/slide6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xml"/><Relationship Id="rId1" Type="http://schemas.openxmlformats.org/officeDocument/2006/relationships/slideLayout" Target="../slideLayouts/slideLayout47.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7.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7.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7.xml"/></Relationships>
</file>

<file path=ppt/slides/_rels/slide68.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10.xml"/><Relationship Id="rId1" Type="http://schemas.openxmlformats.org/officeDocument/2006/relationships/slideLayout" Target="../slideLayouts/slideLayout47.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7.xml"/></Relationships>
</file>

<file path=ppt/slides/_rels/slide7.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7.xml"/></Relationships>
</file>

<file path=ppt/slides/_rels/slide71.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13.xml"/><Relationship Id="rId1" Type="http://schemas.openxmlformats.org/officeDocument/2006/relationships/slideLayout" Target="../slideLayouts/slideLayout47.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7.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7.xml"/></Relationships>
</file>

<file path=ppt/slides/_rels/slide74.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16.xml"/><Relationship Id="rId1" Type="http://schemas.openxmlformats.org/officeDocument/2006/relationships/slideLayout" Target="../slideLayouts/slideLayout47.xml"/></Relationships>
</file>

<file path=ppt/slides/_rels/slide7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7.xml"/><Relationship Id="rId1" Type="http://schemas.openxmlformats.org/officeDocument/2006/relationships/slideLayout" Target="../slideLayouts/slideLayout47.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7.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7.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7.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7.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7.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p:cNvSpPr>
            <a:spLocks noGrp="1"/>
          </p:cNvSpPr>
          <p:nvPr>
            <p:ph type="sldNum" sz="quarter" idx="12"/>
          </p:nvPr>
        </p:nvSpPr>
        <p:spPr/>
        <p:txBody>
          <a:bodyPr/>
          <a:lstStyle/>
          <a:p>
            <a:pPr defTabSz="914400">
              <a:defRPr/>
            </a:pPr>
            <a:fld id="{0F01C65C-272A-436A-A86C-87B4285939D6}" type="slidenum">
              <a:rPr lang="es-CO" smtClean="0">
                <a:solidFill>
                  <a:prstClr val="black"/>
                </a:solidFill>
              </a:rPr>
              <a:pPr defTabSz="914400">
                <a:defRPr/>
              </a:pPr>
              <a:t>1</a:t>
            </a:fld>
            <a:endParaRPr lang="es-CO">
              <a:solidFill>
                <a:prstClr val="black"/>
              </a:solidFill>
            </a:endParaRPr>
          </a:p>
        </p:txBody>
      </p:sp>
    </p:spTree>
    <p:extLst>
      <p:ext uri="{BB962C8B-B14F-4D97-AF65-F5344CB8AC3E}">
        <p14:creationId xmlns:p14="http://schemas.microsoft.com/office/powerpoint/2010/main" val="2092617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CO" b="1" dirty="0"/>
              <a:t>Etapas Sistema de Clasificación y Reconocimiento de Patrones</a:t>
            </a:r>
          </a:p>
        </p:txBody>
      </p:sp>
      <p:sp>
        <p:nvSpPr>
          <p:cNvPr id="4" name="Marcador de número de diapositiva 3"/>
          <p:cNvSpPr>
            <a:spLocks noGrp="1"/>
          </p:cNvSpPr>
          <p:nvPr>
            <p:ph type="sldNum" sz="quarter" idx="12"/>
          </p:nvPr>
        </p:nvSpPr>
        <p:spPr/>
        <p:txBody>
          <a:bodyPr/>
          <a:lstStyle/>
          <a:p>
            <a:fld id="{EBF82D2F-B254-444B-AB4D-B74E21055EB1}" type="slidenum">
              <a:rPr lang="es-ES" smtClean="0"/>
              <a:t>10</a:t>
            </a:fld>
            <a:endParaRPr lang="es-ES"/>
          </a:p>
        </p:txBody>
      </p:sp>
      <p:pic>
        <p:nvPicPr>
          <p:cNvPr id="7" name="Imagen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2390429"/>
            <a:ext cx="4955177" cy="2025220"/>
          </a:xfrm>
          <a:prstGeom prst="rect">
            <a:avLst/>
          </a:prstGeom>
        </p:spPr>
      </p:pic>
      <p:pic>
        <p:nvPicPr>
          <p:cNvPr id="8" name="Imagen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08022" y="1567875"/>
            <a:ext cx="3640183" cy="3979523"/>
          </a:xfrm>
          <a:prstGeom prst="rect">
            <a:avLst/>
          </a:prstGeom>
        </p:spPr>
      </p:pic>
    </p:spTree>
    <p:extLst>
      <p:ext uri="{BB962C8B-B14F-4D97-AF65-F5344CB8AC3E}">
        <p14:creationId xmlns:p14="http://schemas.microsoft.com/office/powerpoint/2010/main" val="41235800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3CB095-2FF9-424A-BF02-B18E696C5050}"/>
              </a:ext>
            </a:extLst>
          </p:cNvPr>
          <p:cNvSpPr>
            <a:spLocks noGrp="1"/>
          </p:cNvSpPr>
          <p:nvPr>
            <p:ph type="title"/>
          </p:nvPr>
        </p:nvSpPr>
        <p:spPr/>
        <p:txBody>
          <a:bodyPr/>
          <a:lstStyle/>
          <a:p>
            <a:pPr algn="ctr"/>
            <a:r>
              <a:rPr lang="es-ES" b="1" dirty="0"/>
              <a:t>LA PERCEPCIÓN</a:t>
            </a:r>
            <a:endParaRPr lang="es-CO" b="1" dirty="0"/>
          </a:p>
        </p:txBody>
      </p:sp>
      <p:sp>
        <p:nvSpPr>
          <p:cNvPr id="3" name="Content Placeholder 2">
            <a:extLst>
              <a:ext uri="{FF2B5EF4-FFF2-40B4-BE49-F238E27FC236}">
                <a16:creationId xmlns:a16="http://schemas.microsoft.com/office/drawing/2014/main" id="{6D1B4DFC-E793-4972-AA7F-19FD006964D8}"/>
              </a:ext>
            </a:extLst>
          </p:cNvPr>
          <p:cNvSpPr>
            <a:spLocks noGrp="1"/>
          </p:cNvSpPr>
          <p:nvPr>
            <p:ph idx="1"/>
          </p:nvPr>
        </p:nvSpPr>
        <p:spPr>
          <a:xfrm>
            <a:off x="628650" y="1690691"/>
            <a:ext cx="7886700" cy="3432175"/>
          </a:xfrm>
        </p:spPr>
        <p:txBody>
          <a:bodyPr/>
          <a:lstStyle/>
          <a:p>
            <a:pPr algn="just"/>
            <a:r>
              <a:rPr lang="es-CO" sz="2200" dirty="0"/>
              <a:t>¿Por qué vemos patrones en objetos? Esto se conoce como </a:t>
            </a:r>
            <a:r>
              <a:rPr lang="es-CO" sz="2200" i="1" dirty="0"/>
              <a:t>pareidolia</a:t>
            </a:r>
            <a:r>
              <a:rPr lang="es-CO" sz="2200" dirty="0"/>
              <a:t>: la percepción imaginada de un patrón o un significado donde no lo hay.</a:t>
            </a:r>
          </a:p>
          <a:p>
            <a:pPr algn="just"/>
            <a:endParaRPr lang="es-ES" sz="2200" dirty="0"/>
          </a:p>
        </p:txBody>
      </p:sp>
      <p:pic>
        <p:nvPicPr>
          <p:cNvPr id="5" name="Picture 4">
            <a:extLst>
              <a:ext uri="{FF2B5EF4-FFF2-40B4-BE49-F238E27FC236}">
                <a16:creationId xmlns:a16="http://schemas.microsoft.com/office/drawing/2014/main" id="{394FB336-4D59-4A07-8CC5-2AAD23F70A4A}"/>
              </a:ext>
            </a:extLst>
          </p:cNvPr>
          <p:cNvPicPr>
            <a:picLocks noChangeAspect="1"/>
          </p:cNvPicPr>
          <p:nvPr/>
        </p:nvPicPr>
        <p:blipFill>
          <a:blip r:embed="rId2"/>
          <a:stretch>
            <a:fillRect/>
          </a:stretch>
        </p:blipFill>
        <p:spPr>
          <a:xfrm>
            <a:off x="1034930" y="2888087"/>
            <a:ext cx="7074139" cy="2632825"/>
          </a:xfrm>
          <a:prstGeom prst="rect">
            <a:avLst/>
          </a:prstGeom>
        </p:spPr>
      </p:pic>
      <p:sp>
        <p:nvSpPr>
          <p:cNvPr id="6" name="Marcador de número de diapositiva 5"/>
          <p:cNvSpPr>
            <a:spLocks noGrp="1"/>
          </p:cNvSpPr>
          <p:nvPr>
            <p:ph type="sldNum" sz="quarter" idx="12"/>
          </p:nvPr>
        </p:nvSpPr>
        <p:spPr/>
        <p:txBody>
          <a:bodyPr/>
          <a:lstStyle/>
          <a:p>
            <a:fld id="{EBF82D2F-B254-444B-AB4D-B74E21055EB1}" type="slidenum">
              <a:rPr lang="es-ES" smtClean="0"/>
              <a:t>11</a:t>
            </a:fld>
            <a:endParaRPr lang="es-ES"/>
          </a:p>
        </p:txBody>
      </p:sp>
    </p:spTree>
    <p:extLst>
      <p:ext uri="{BB962C8B-B14F-4D97-AF65-F5344CB8AC3E}">
        <p14:creationId xmlns:p14="http://schemas.microsoft.com/office/powerpoint/2010/main" val="4805764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3CB095-2FF9-424A-BF02-B18E696C5050}"/>
              </a:ext>
            </a:extLst>
          </p:cNvPr>
          <p:cNvSpPr>
            <a:spLocks noGrp="1"/>
          </p:cNvSpPr>
          <p:nvPr>
            <p:ph type="title"/>
          </p:nvPr>
        </p:nvSpPr>
        <p:spPr>
          <a:xfrm>
            <a:off x="614795" y="378983"/>
            <a:ext cx="7886700" cy="1325563"/>
          </a:xfrm>
        </p:spPr>
        <p:txBody>
          <a:bodyPr/>
          <a:lstStyle/>
          <a:p>
            <a:pPr algn="ctr"/>
            <a:r>
              <a:rPr lang="es-ES" b="1" dirty="0"/>
              <a:t>LA PERCEPCIÓN</a:t>
            </a:r>
            <a:endParaRPr lang="es-CO" b="1" dirty="0"/>
          </a:p>
        </p:txBody>
      </p:sp>
      <p:sp>
        <p:nvSpPr>
          <p:cNvPr id="3" name="Content Placeholder 2">
            <a:extLst>
              <a:ext uri="{FF2B5EF4-FFF2-40B4-BE49-F238E27FC236}">
                <a16:creationId xmlns:a16="http://schemas.microsoft.com/office/drawing/2014/main" id="{6D1B4DFC-E793-4972-AA7F-19FD006964D8}"/>
              </a:ext>
            </a:extLst>
          </p:cNvPr>
          <p:cNvSpPr>
            <a:spLocks noGrp="1"/>
          </p:cNvSpPr>
          <p:nvPr>
            <p:ph idx="1"/>
          </p:nvPr>
        </p:nvSpPr>
        <p:spPr>
          <a:xfrm>
            <a:off x="628650" y="1465545"/>
            <a:ext cx="7886700" cy="3792255"/>
          </a:xfrm>
        </p:spPr>
        <p:txBody>
          <a:bodyPr/>
          <a:lstStyle/>
          <a:p>
            <a:pPr algn="just"/>
            <a:r>
              <a:rPr lang="es-CO" sz="2400" dirty="0"/>
              <a:t>¿Por qué los humanos son tan buenos reconociendo patrones?</a:t>
            </a:r>
          </a:p>
          <a:p>
            <a:pPr algn="just">
              <a:buFont typeface="Wingdings" panose="05000000000000000000" pitchFamily="2" charset="2"/>
              <a:buChar char="Ø"/>
            </a:pPr>
            <a:r>
              <a:rPr lang="es-CO" sz="2000" dirty="0"/>
              <a:t>Dra. </a:t>
            </a:r>
            <a:r>
              <a:rPr lang="es-CO" sz="2000" dirty="0" err="1"/>
              <a:t>Nouchine</a:t>
            </a:r>
            <a:r>
              <a:rPr lang="es-CO" sz="2000" dirty="0"/>
              <a:t> </a:t>
            </a:r>
            <a:r>
              <a:rPr lang="es-CO" sz="2000" dirty="0" err="1"/>
              <a:t>Hadjkhani</a:t>
            </a:r>
            <a:r>
              <a:rPr lang="es-CO" sz="2000" dirty="0"/>
              <a:t> de la Universidad de Harvard: Los humanos llegan a este mundo “con los cables preconectados” para detectar caras. Un buen sistema de CRP proporciona una ventaja competitiva a la hora de la supervivencia (discriminar amigo/enemigo) y reproducción.</a:t>
            </a:r>
          </a:p>
          <a:p>
            <a:pPr marL="0" indent="0" algn="just">
              <a:buNone/>
            </a:pPr>
            <a:endParaRPr lang="es-CO" sz="2000" dirty="0"/>
          </a:p>
          <a:p>
            <a:pPr algn="just"/>
            <a:r>
              <a:rPr lang="es-CO" sz="2400" dirty="0"/>
              <a:t>¿Por qué no imitarlos al diseñar sistemas automáticos de reconocimiento de patrones? </a:t>
            </a:r>
          </a:p>
          <a:p>
            <a:pPr algn="just">
              <a:buFont typeface="Wingdings" panose="05000000000000000000" pitchFamily="2" charset="2"/>
              <a:buChar char="Ø"/>
            </a:pPr>
            <a:r>
              <a:rPr lang="es-CO" sz="2000" dirty="0"/>
              <a:t>Aún no se sabe como los humanos reconocen los patrones.</a:t>
            </a:r>
            <a:endParaRPr lang="es-ES" sz="2000" dirty="0"/>
          </a:p>
        </p:txBody>
      </p:sp>
      <p:sp>
        <p:nvSpPr>
          <p:cNvPr id="5" name="Marcador de número de diapositiva 4"/>
          <p:cNvSpPr>
            <a:spLocks noGrp="1"/>
          </p:cNvSpPr>
          <p:nvPr>
            <p:ph type="sldNum" sz="quarter" idx="12"/>
          </p:nvPr>
        </p:nvSpPr>
        <p:spPr/>
        <p:txBody>
          <a:bodyPr/>
          <a:lstStyle/>
          <a:p>
            <a:fld id="{EBF82D2F-B254-444B-AB4D-B74E21055EB1}" type="slidenum">
              <a:rPr lang="es-ES" smtClean="0"/>
              <a:t>12</a:t>
            </a:fld>
            <a:endParaRPr lang="es-ES"/>
          </a:p>
        </p:txBody>
      </p:sp>
    </p:spTree>
    <p:extLst>
      <p:ext uri="{BB962C8B-B14F-4D97-AF65-F5344CB8AC3E}">
        <p14:creationId xmlns:p14="http://schemas.microsoft.com/office/powerpoint/2010/main" val="19963283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3CB095-2FF9-424A-BF02-B18E696C5050}"/>
              </a:ext>
            </a:extLst>
          </p:cNvPr>
          <p:cNvSpPr>
            <a:spLocks noGrp="1"/>
          </p:cNvSpPr>
          <p:nvPr>
            <p:ph type="title"/>
          </p:nvPr>
        </p:nvSpPr>
        <p:spPr/>
        <p:txBody>
          <a:bodyPr/>
          <a:lstStyle/>
          <a:p>
            <a:pPr algn="ctr"/>
            <a:r>
              <a:rPr lang="es-ES" b="1" dirty="0"/>
              <a:t>LA PERCEPCIÓN</a:t>
            </a:r>
            <a:endParaRPr lang="es-CO" b="1" dirty="0"/>
          </a:p>
        </p:txBody>
      </p:sp>
      <p:sp>
        <p:nvSpPr>
          <p:cNvPr id="3" name="Content Placeholder 2">
            <a:extLst>
              <a:ext uri="{FF2B5EF4-FFF2-40B4-BE49-F238E27FC236}">
                <a16:creationId xmlns:a16="http://schemas.microsoft.com/office/drawing/2014/main" id="{6D1B4DFC-E793-4972-AA7F-19FD006964D8}"/>
              </a:ext>
            </a:extLst>
          </p:cNvPr>
          <p:cNvSpPr>
            <a:spLocks noGrp="1"/>
          </p:cNvSpPr>
          <p:nvPr>
            <p:ph idx="1"/>
          </p:nvPr>
        </p:nvSpPr>
        <p:spPr>
          <a:xfrm>
            <a:off x="628650" y="1465545"/>
            <a:ext cx="7886700" cy="3792255"/>
          </a:xfrm>
        </p:spPr>
        <p:txBody>
          <a:bodyPr/>
          <a:lstStyle/>
          <a:p>
            <a:pPr algn="just"/>
            <a:r>
              <a:rPr lang="es-CO" sz="2000" dirty="0"/>
              <a:t>A la edad de cinco años la mayoría de los niños pueden reconocer dígitos y letras: – Grandes, pequeños, escritos a mano, rotados, incompletos... </a:t>
            </a:r>
          </a:p>
          <a:p>
            <a:pPr algn="just"/>
            <a:endParaRPr lang="es-CO" sz="2000" dirty="0"/>
          </a:p>
          <a:p>
            <a:pPr algn="just"/>
            <a:endParaRPr lang="es-CO" sz="2000" dirty="0"/>
          </a:p>
          <a:p>
            <a:pPr algn="just"/>
            <a:endParaRPr lang="es-CO" sz="2000" dirty="0"/>
          </a:p>
          <a:p>
            <a:pPr algn="just"/>
            <a:endParaRPr lang="es-CO" sz="2000" dirty="0"/>
          </a:p>
          <a:p>
            <a:pPr algn="just"/>
            <a:r>
              <a:rPr lang="es-CO" sz="2000" dirty="0"/>
              <a:t>Reproducir esta capacidad por medio de los computadores es sorprendentemente difícil , de hecho, tras 50 años de investigación no existe actualmente ningún sistema de CRP de propósito general que sea capaz de aproximarse a la capacidad humana.</a:t>
            </a:r>
            <a:endParaRPr lang="es-ES" sz="2000" dirty="0"/>
          </a:p>
        </p:txBody>
      </p:sp>
      <p:pic>
        <p:nvPicPr>
          <p:cNvPr id="5" name="Picture 4">
            <a:extLst>
              <a:ext uri="{FF2B5EF4-FFF2-40B4-BE49-F238E27FC236}">
                <a16:creationId xmlns:a16="http://schemas.microsoft.com/office/drawing/2014/main" id="{C16EC09A-5290-4F3B-B6E3-7DC582EA8F87}"/>
              </a:ext>
            </a:extLst>
          </p:cNvPr>
          <p:cNvPicPr>
            <a:picLocks noChangeAspect="1"/>
          </p:cNvPicPr>
          <p:nvPr/>
        </p:nvPicPr>
        <p:blipFill>
          <a:blip r:embed="rId2"/>
          <a:stretch>
            <a:fillRect/>
          </a:stretch>
        </p:blipFill>
        <p:spPr>
          <a:xfrm>
            <a:off x="1766887" y="2450338"/>
            <a:ext cx="5748153" cy="1415080"/>
          </a:xfrm>
          <a:prstGeom prst="rect">
            <a:avLst/>
          </a:prstGeom>
        </p:spPr>
      </p:pic>
      <p:sp>
        <p:nvSpPr>
          <p:cNvPr id="6" name="Marcador de número de diapositiva 5"/>
          <p:cNvSpPr>
            <a:spLocks noGrp="1"/>
          </p:cNvSpPr>
          <p:nvPr>
            <p:ph type="sldNum" sz="quarter" idx="12"/>
          </p:nvPr>
        </p:nvSpPr>
        <p:spPr/>
        <p:txBody>
          <a:bodyPr/>
          <a:lstStyle/>
          <a:p>
            <a:fld id="{EBF82D2F-B254-444B-AB4D-B74E21055EB1}" type="slidenum">
              <a:rPr lang="es-ES" smtClean="0"/>
              <a:t>13</a:t>
            </a:fld>
            <a:endParaRPr lang="es-ES"/>
          </a:p>
        </p:txBody>
      </p:sp>
    </p:spTree>
    <p:extLst>
      <p:ext uri="{BB962C8B-B14F-4D97-AF65-F5344CB8AC3E}">
        <p14:creationId xmlns:p14="http://schemas.microsoft.com/office/powerpoint/2010/main" val="29468331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3CB095-2FF9-424A-BF02-B18E696C5050}"/>
              </a:ext>
            </a:extLst>
          </p:cNvPr>
          <p:cNvSpPr>
            <a:spLocks noGrp="1"/>
          </p:cNvSpPr>
          <p:nvPr>
            <p:ph type="title"/>
          </p:nvPr>
        </p:nvSpPr>
        <p:spPr/>
        <p:txBody>
          <a:bodyPr/>
          <a:lstStyle/>
          <a:p>
            <a:pPr algn="ctr"/>
            <a:r>
              <a:rPr lang="es-ES" b="1" dirty="0"/>
              <a:t>PERCEPCIÓN </a:t>
            </a:r>
            <a:r>
              <a:rPr lang="es-ES" b="1" u="sng" dirty="0"/>
              <a:t>vs</a:t>
            </a:r>
            <a:r>
              <a:rPr lang="es-ES" b="1" dirty="0"/>
              <a:t> CRP</a:t>
            </a:r>
            <a:endParaRPr lang="es-CO" b="1" dirty="0"/>
          </a:p>
        </p:txBody>
      </p:sp>
      <p:sp>
        <p:nvSpPr>
          <p:cNvPr id="3" name="Content Placeholder 2">
            <a:extLst>
              <a:ext uri="{FF2B5EF4-FFF2-40B4-BE49-F238E27FC236}">
                <a16:creationId xmlns:a16="http://schemas.microsoft.com/office/drawing/2014/main" id="{6D1B4DFC-E793-4972-AA7F-19FD006964D8}"/>
              </a:ext>
            </a:extLst>
          </p:cNvPr>
          <p:cNvSpPr>
            <a:spLocks noGrp="1"/>
          </p:cNvSpPr>
          <p:nvPr>
            <p:ph idx="1"/>
          </p:nvPr>
        </p:nvSpPr>
        <p:spPr>
          <a:xfrm>
            <a:off x="628650" y="1548672"/>
            <a:ext cx="7503968" cy="3792255"/>
          </a:xfrm>
        </p:spPr>
        <p:txBody>
          <a:bodyPr/>
          <a:lstStyle/>
          <a:p>
            <a:pPr algn="just"/>
            <a:r>
              <a:rPr lang="es-CO" sz="2400" dirty="0"/>
              <a:t>Pueden realizar tareas monótonas y repetitivas con menos errores.</a:t>
            </a:r>
          </a:p>
          <a:p>
            <a:pPr algn="just"/>
            <a:r>
              <a:rPr lang="es-CO" sz="2400" dirty="0"/>
              <a:t>Trabajar en zonas peligrosas.</a:t>
            </a:r>
          </a:p>
          <a:p>
            <a:pPr algn="just"/>
            <a:r>
              <a:rPr lang="es-CO" sz="2400" dirty="0"/>
              <a:t>Funcionar en lugares inhóspitos.</a:t>
            </a:r>
          </a:p>
          <a:p>
            <a:pPr algn="just"/>
            <a:r>
              <a:rPr lang="es-CO" sz="2400" dirty="0"/>
              <a:t>Económicos y autónomos.</a:t>
            </a:r>
          </a:p>
          <a:p>
            <a:pPr algn="just"/>
            <a:r>
              <a:rPr lang="es-CO" sz="2400" dirty="0"/>
              <a:t>Realizar cálculos precisos.</a:t>
            </a:r>
          </a:p>
          <a:p>
            <a:pPr algn="just"/>
            <a:endParaRPr lang="es-CO" sz="2400" dirty="0"/>
          </a:p>
          <a:p>
            <a:pPr marL="0" indent="0" algn="just">
              <a:buNone/>
            </a:pPr>
            <a:endParaRPr lang="es-CO" sz="2400" dirty="0"/>
          </a:p>
        </p:txBody>
      </p:sp>
      <p:sp>
        <p:nvSpPr>
          <p:cNvPr id="5" name="Marcador de número de diapositiva 4"/>
          <p:cNvSpPr>
            <a:spLocks noGrp="1"/>
          </p:cNvSpPr>
          <p:nvPr>
            <p:ph type="sldNum" sz="quarter" idx="12"/>
          </p:nvPr>
        </p:nvSpPr>
        <p:spPr/>
        <p:txBody>
          <a:bodyPr/>
          <a:lstStyle/>
          <a:p>
            <a:fld id="{EBF82D2F-B254-444B-AB4D-B74E21055EB1}" type="slidenum">
              <a:rPr lang="es-ES" smtClean="0"/>
              <a:t>14</a:t>
            </a:fld>
            <a:endParaRPr lang="es-ES"/>
          </a:p>
        </p:txBody>
      </p:sp>
    </p:spTree>
    <p:extLst>
      <p:ext uri="{BB962C8B-B14F-4D97-AF65-F5344CB8AC3E}">
        <p14:creationId xmlns:p14="http://schemas.microsoft.com/office/powerpoint/2010/main" val="4210235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3CB095-2FF9-424A-BF02-B18E696C5050}"/>
              </a:ext>
            </a:extLst>
          </p:cNvPr>
          <p:cNvSpPr>
            <a:spLocks noGrp="1"/>
          </p:cNvSpPr>
          <p:nvPr>
            <p:ph type="title"/>
          </p:nvPr>
        </p:nvSpPr>
        <p:spPr/>
        <p:txBody>
          <a:bodyPr/>
          <a:lstStyle/>
          <a:p>
            <a:pPr algn="ctr"/>
            <a:r>
              <a:rPr lang="es-ES" b="1" dirty="0"/>
              <a:t>CLASIFICACIÓN Y RECONOCIMIENTO DE PATRONES</a:t>
            </a:r>
            <a:endParaRPr lang="es-CO" b="1" dirty="0"/>
          </a:p>
        </p:txBody>
      </p:sp>
      <p:sp>
        <p:nvSpPr>
          <p:cNvPr id="3" name="Content Placeholder 2">
            <a:extLst>
              <a:ext uri="{FF2B5EF4-FFF2-40B4-BE49-F238E27FC236}">
                <a16:creationId xmlns:a16="http://schemas.microsoft.com/office/drawing/2014/main" id="{6D1B4DFC-E793-4972-AA7F-19FD006964D8}"/>
              </a:ext>
            </a:extLst>
          </p:cNvPr>
          <p:cNvSpPr>
            <a:spLocks noGrp="1"/>
          </p:cNvSpPr>
          <p:nvPr>
            <p:ph idx="1"/>
          </p:nvPr>
        </p:nvSpPr>
        <p:spPr>
          <a:xfrm>
            <a:off x="628650" y="1936465"/>
            <a:ext cx="7886700" cy="3432175"/>
          </a:xfrm>
        </p:spPr>
        <p:txBody>
          <a:bodyPr/>
          <a:lstStyle/>
          <a:p>
            <a:pPr algn="just"/>
            <a:r>
              <a:rPr lang="es-ES" sz="2200" dirty="0"/>
              <a:t>La Clasificación y Reconocimiento de Patrones (CRP) es una rama de la Inteligencia Artificial.</a:t>
            </a:r>
          </a:p>
          <a:p>
            <a:pPr algn="just"/>
            <a:endParaRPr lang="es-ES" sz="2200" dirty="0"/>
          </a:p>
          <a:p>
            <a:pPr algn="just"/>
            <a:r>
              <a:rPr lang="es-ES" sz="2200" dirty="0"/>
              <a:t>Se trata de crear algoritmos computacionales capaces de aprender a partir de conjuntos de datos.</a:t>
            </a:r>
          </a:p>
          <a:p>
            <a:pPr algn="just"/>
            <a:endParaRPr lang="es-ES" sz="2200" dirty="0"/>
          </a:p>
          <a:p>
            <a:pPr algn="just"/>
            <a:r>
              <a:rPr lang="es-CO" sz="2200" dirty="0"/>
              <a:t>La CRP está íntimamente relacionada con el Aprendizaje de Máquinas.</a:t>
            </a:r>
            <a:endParaRPr lang="es-ES" sz="2200" dirty="0"/>
          </a:p>
        </p:txBody>
      </p:sp>
      <p:sp>
        <p:nvSpPr>
          <p:cNvPr id="5" name="Marcador de número de diapositiva 4"/>
          <p:cNvSpPr>
            <a:spLocks noGrp="1"/>
          </p:cNvSpPr>
          <p:nvPr>
            <p:ph type="sldNum" sz="quarter" idx="12"/>
          </p:nvPr>
        </p:nvSpPr>
        <p:spPr/>
        <p:txBody>
          <a:bodyPr/>
          <a:lstStyle/>
          <a:p>
            <a:fld id="{EBF82D2F-B254-444B-AB4D-B74E21055EB1}" type="slidenum">
              <a:rPr lang="es-ES" smtClean="0"/>
              <a:t>15</a:t>
            </a:fld>
            <a:endParaRPr lang="es-ES"/>
          </a:p>
        </p:txBody>
      </p:sp>
    </p:spTree>
    <p:extLst>
      <p:ext uri="{BB962C8B-B14F-4D97-AF65-F5344CB8AC3E}">
        <p14:creationId xmlns:p14="http://schemas.microsoft.com/office/powerpoint/2010/main" val="24728440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3CB095-2FF9-424A-BF02-B18E696C5050}"/>
              </a:ext>
            </a:extLst>
          </p:cNvPr>
          <p:cNvSpPr>
            <a:spLocks noGrp="1"/>
          </p:cNvSpPr>
          <p:nvPr>
            <p:ph type="title"/>
          </p:nvPr>
        </p:nvSpPr>
        <p:spPr/>
        <p:txBody>
          <a:bodyPr/>
          <a:lstStyle/>
          <a:p>
            <a:pPr algn="ctr"/>
            <a:r>
              <a:rPr lang="es-ES" b="1" dirty="0"/>
              <a:t>CLASIFICACIÓN Y RECONOCIMIENTO DE PATRONES</a:t>
            </a:r>
            <a:endParaRPr lang="es-CO" b="1" dirty="0"/>
          </a:p>
        </p:txBody>
      </p:sp>
      <p:sp>
        <p:nvSpPr>
          <p:cNvPr id="3" name="Content Placeholder 2">
            <a:extLst>
              <a:ext uri="{FF2B5EF4-FFF2-40B4-BE49-F238E27FC236}">
                <a16:creationId xmlns:a16="http://schemas.microsoft.com/office/drawing/2014/main" id="{6D1B4DFC-E793-4972-AA7F-19FD006964D8}"/>
              </a:ext>
            </a:extLst>
          </p:cNvPr>
          <p:cNvSpPr>
            <a:spLocks noGrp="1"/>
          </p:cNvSpPr>
          <p:nvPr>
            <p:ph idx="1"/>
          </p:nvPr>
        </p:nvSpPr>
        <p:spPr>
          <a:xfrm>
            <a:off x="628650" y="1825625"/>
            <a:ext cx="7886700" cy="3432175"/>
          </a:xfrm>
        </p:spPr>
        <p:txBody>
          <a:bodyPr/>
          <a:lstStyle/>
          <a:p>
            <a:pPr algn="just"/>
            <a:r>
              <a:rPr lang="es-CO" sz="2200" dirty="0"/>
              <a:t>El reconocimiento de patrones está encaminado al desarrollo e implementación de algoritmos capaces de descubrir regularidades en un conjunto de datos.</a:t>
            </a:r>
          </a:p>
          <a:p>
            <a:pPr algn="just"/>
            <a:endParaRPr lang="es-CO" sz="2200" dirty="0"/>
          </a:p>
          <a:p>
            <a:pPr algn="just"/>
            <a:r>
              <a:rPr lang="es-CO" sz="2200" dirty="0"/>
              <a:t>Los algoritmos de reconocimiento de patrones utilizan dichas regularidades para ejecutar acciones tales como el agrupamiento o clasificación de datos.</a:t>
            </a:r>
            <a:endParaRPr lang="es-ES" sz="2200" dirty="0"/>
          </a:p>
        </p:txBody>
      </p:sp>
      <p:sp>
        <p:nvSpPr>
          <p:cNvPr id="5" name="Marcador de número de diapositiva 4"/>
          <p:cNvSpPr>
            <a:spLocks noGrp="1"/>
          </p:cNvSpPr>
          <p:nvPr>
            <p:ph type="sldNum" sz="quarter" idx="12"/>
          </p:nvPr>
        </p:nvSpPr>
        <p:spPr/>
        <p:txBody>
          <a:bodyPr/>
          <a:lstStyle/>
          <a:p>
            <a:fld id="{EBF82D2F-B254-444B-AB4D-B74E21055EB1}" type="slidenum">
              <a:rPr lang="es-ES" smtClean="0"/>
              <a:t>16</a:t>
            </a:fld>
            <a:endParaRPr lang="es-ES"/>
          </a:p>
        </p:txBody>
      </p:sp>
    </p:spTree>
    <p:extLst>
      <p:ext uri="{BB962C8B-B14F-4D97-AF65-F5344CB8AC3E}">
        <p14:creationId xmlns:p14="http://schemas.microsoft.com/office/powerpoint/2010/main" val="11172606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84D38-D762-47A5-8D58-770FF5107328}"/>
              </a:ext>
            </a:extLst>
          </p:cNvPr>
          <p:cNvSpPr>
            <a:spLocks noGrp="1"/>
          </p:cNvSpPr>
          <p:nvPr>
            <p:ph type="title"/>
          </p:nvPr>
        </p:nvSpPr>
        <p:spPr/>
        <p:txBody>
          <a:bodyPr/>
          <a:lstStyle/>
          <a:p>
            <a:r>
              <a:rPr lang="es-CO" sz="4000" b="1" dirty="0"/>
              <a:t>ALGUNOS CONCEPTOS IMPORTANTES</a:t>
            </a:r>
            <a:br>
              <a:rPr lang="es-CO" sz="4000" dirty="0"/>
            </a:br>
            <a:endParaRPr lang="es-CO" sz="4000" dirty="0"/>
          </a:p>
        </p:txBody>
      </p:sp>
      <p:sp>
        <p:nvSpPr>
          <p:cNvPr id="3" name="Content Placeholder 2">
            <a:extLst>
              <a:ext uri="{FF2B5EF4-FFF2-40B4-BE49-F238E27FC236}">
                <a16:creationId xmlns:a16="http://schemas.microsoft.com/office/drawing/2014/main" id="{107BAD81-1F65-4196-B403-E8D0CBDAC6B6}"/>
              </a:ext>
            </a:extLst>
          </p:cNvPr>
          <p:cNvSpPr>
            <a:spLocks noGrp="1"/>
          </p:cNvSpPr>
          <p:nvPr>
            <p:ph idx="1"/>
          </p:nvPr>
        </p:nvSpPr>
        <p:spPr>
          <a:xfrm>
            <a:off x="628650" y="1554162"/>
            <a:ext cx="7886700" cy="4351338"/>
          </a:xfrm>
        </p:spPr>
        <p:txBody>
          <a:bodyPr/>
          <a:lstStyle/>
          <a:p>
            <a:r>
              <a:rPr lang="es-CO" dirty="0"/>
              <a:t>Regresión </a:t>
            </a:r>
          </a:p>
          <a:p>
            <a:r>
              <a:rPr lang="es-CO" dirty="0"/>
              <a:t>Clasificación.</a:t>
            </a:r>
          </a:p>
          <a:p>
            <a:r>
              <a:rPr lang="es-CO" dirty="0"/>
              <a:t>Conjunto de entrenamiento.</a:t>
            </a:r>
          </a:p>
          <a:p>
            <a:r>
              <a:rPr lang="es-CO" dirty="0"/>
              <a:t>Conjunto de prueba.</a:t>
            </a:r>
          </a:p>
          <a:p>
            <a:r>
              <a:rPr lang="es-CO" dirty="0"/>
              <a:t>Error de entrenamiento y error de prueba.</a:t>
            </a:r>
          </a:p>
          <a:p>
            <a:r>
              <a:rPr lang="es-CO" dirty="0"/>
              <a:t>Maldición de la </a:t>
            </a:r>
            <a:r>
              <a:rPr lang="es-CO" dirty="0" err="1"/>
              <a:t>dimensionalidad</a:t>
            </a:r>
            <a:r>
              <a:rPr lang="es-CO" dirty="0"/>
              <a:t>.</a:t>
            </a:r>
          </a:p>
          <a:p>
            <a:r>
              <a:rPr lang="es-CO" dirty="0"/>
              <a:t>Generalización.</a:t>
            </a:r>
          </a:p>
        </p:txBody>
      </p:sp>
      <p:sp>
        <p:nvSpPr>
          <p:cNvPr id="5" name="Marcador de número de diapositiva 4"/>
          <p:cNvSpPr>
            <a:spLocks noGrp="1"/>
          </p:cNvSpPr>
          <p:nvPr>
            <p:ph type="sldNum" sz="quarter" idx="12"/>
          </p:nvPr>
        </p:nvSpPr>
        <p:spPr/>
        <p:txBody>
          <a:bodyPr/>
          <a:lstStyle/>
          <a:p>
            <a:fld id="{EBF82D2F-B254-444B-AB4D-B74E21055EB1}" type="slidenum">
              <a:rPr lang="es-ES" smtClean="0"/>
              <a:t>17</a:t>
            </a:fld>
            <a:endParaRPr lang="es-ES"/>
          </a:p>
        </p:txBody>
      </p:sp>
    </p:spTree>
    <p:extLst>
      <p:ext uri="{BB962C8B-B14F-4D97-AF65-F5344CB8AC3E}">
        <p14:creationId xmlns:p14="http://schemas.microsoft.com/office/powerpoint/2010/main" val="25511502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628650" y="2279561"/>
            <a:ext cx="7886700" cy="2356833"/>
          </a:xfrm>
        </p:spPr>
        <p:txBody>
          <a:bodyPr/>
          <a:lstStyle/>
          <a:p>
            <a:pPr marL="0" indent="0" algn="ctr">
              <a:buNone/>
            </a:pPr>
            <a:r>
              <a:rPr lang="es-ES" sz="8000" dirty="0"/>
              <a:t>¿CÓMO?</a:t>
            </a:r>
            <a:endParaRPr lang="es-CO" sz="8000" dirty="0"/>
          </a:p>
        </p:txBody>
      </p:sp>
      <p:sp>
        <p:nvSpPr>
          <p:cNvPr id="4" name="Marcador de número de diapositiva 3"/>
          <p:cNvSpPr>
            <a:spLocks noGrp="1"/>
          </p:cNvSpPr>
          <p:nvPr>
            <p:ph type="sldNum" sz="quarter" idx="12"/>
          </p:nvPr>
        </p:nvSpPr>
        <p:spPr/>
        <p:txBody>
          <a:bodyPr/>
          <a:lstStyle/>
          <a:p>
            <a:fld id="{EBF82D2F-B254-444B-AB4D-B74E21055EB1}" type="slidenum">
              <a:rPr lang="es-ES" smtClean="0"/>
              <a:t>18</a:t>
            </a:fld>
            <a:endParaRPr lang="es-ES"/>
          </a:p>
        </p:txBody>
      </p:sp>
    </p:spTree>
    <p:extLst>
      <p:ext uri="{BB962C8B-B14F-4D97-AF65-F5344CB8AC3E}">
        <p14:creationId xmlns:p14="http://schemas.microsoft.com/office/powerpoint/2010/main" val="5040159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84D38-D762-47A5-8D58-770FF5107328}"/>
              </a:ext>
            </a:extLst>
          </p:cNvPr>
          <p:cNvSpPr>
            <a:spLocks noGrp="1"/>
          </p:cNvSpPr>
          <p:nvPr>
            <p:ph type="title"/>
          </p:nvPr>
        </p:nvSpPr>
        <p:spPr>
          <a:xfrm>
            <a:off x="628650" y="223460"/>
            <a:ext cx="7886700" cy="703819"/>
          </a:xfrm>
        </p:spPr>
        <p:txBody>
          <a:bodyPr/>
          <a:lstStyle/>
          <a:p>
            <a:pPr algn="ctr"/>
            <a:r>
              <a:rPr lang="es-ES" sz="4000" b="1" dirty="0"/>
              <a:t>DATOS</a:t>
            </a:r>
            <a:endParaRPr lang="es-CO" sz="4000" b="1" dirty="0"/>
          </a:p>
        </p:txBody>
      </p:sp>
      <p:sp>
        <p:nvSpPr>
          <p:cNvPr id="3" name="Content Placeholder 2">
            <a:extLst>
              <a:ext uri="{FF2B5EF4-FFF2-40B4-BE49-F238E27FC236}">
                <a16:creationId xmlns:a16="http://schemas.microsoft.com/office/drawing/2014/main" id="{107BAD81-1F65-4196-B403-E8D0CBDAC6B6}"/>
              </a:ext>
            </a:extLst>
          </p:cNvPr>
          <p:cNvSpPr>
            <a:spLocks noGrp="1"/>
          </p:cNvSpPr>
          <p:nvPr>
            <p:ph idx="1"/>
          </p:nvPr>
        </p:nvSpPr>
        <p:spPr>
          <a:xfrm>
            <a:off x="628650" y="827423"/>
            <a:ext cx="7886700" cy="3487000"/>
          </a:xfrm>
        </p:spPr>
        <p:txBody>
          <a:bodyPr/>
          <a:lstStyle/>
          <a:p>
            <a:pPr marL="0" indent="0" algn="just">
              <a:buNone/>
            </a:pPr>
            <a:r>
              <a:rPr lang="es-ES" dirty="0"/>
              <a:t>Los datos son obtenidos del medio de aplicación con la ayuda de sensores que recogen información del medio para luego ser almacenada de forma digital. También pueden proceder de otras fuentes como lo son pruebas físico-químicas o encuestas hechas con formularios.</a:t>
            </a:r>
          </a:p>
        </p:txBody>
      </p:sp>
      <p:sp>
        <p:nvSpPr>
          <p:cNvPr id="5" name="Marcador de número de diapositiva 4"/>
          <p:cNvSpPr>
            <a:spLocks noGrp="1"/>
          </p:cNvSpPr>
          <p:nvPr>
            <p:ph type="sldNum" sz="quarter" idx="12"/>
          </p:nvPr>
        </p:nvSpPr>
        <p:spPr/>
        <p:txBody>
          <a:bodyPr/>
          <a:lstStyle/>
          <a:p>
            <a:fld id="{EBF82D2F-B254-444B-AB4D-B74E21055EB1}" type="slidenum">
              <a:rPr lang="es-ES" smtClean="0"/>
              <a:t>19</a:t>
            </a:fld>
            <a:endParaRPr lang="es-ES"/>
          </a:p>
        </p:txBody>
      </p:sp>
      <p:pic>
        <p:nvPicPr>
          <p:cNvPr id="7" name="Imagen 6"/>
          <p:cNvPicPr>
            <a:picLocks noChangeAspect="1"/>
          </p:cNvPicPr>
          <p:nvPr/>
        </p:nvPicPr>
        <p:blipFill rotWithShape="1">
          <a:blip r:embed="rId2"/>
          <a:srcRect l="24948" t="34716" r="22984" b="29577"/>
          <a:stretch/>
        </p:blipFill>
        <p:spPr>
          <a:xfrm>
            <a:off x="759853" y="3347164"/>
            <a:ext cx="2004664" cy="1571222"/>
          </a:xfrm>
          <a:prstGeom prst="rect">
            <a:avLst/>
          </a:prstGeom>
        </p:spPr>
      </p:pic>
      <p:pic>
        <p:nvPicPr>
          <p:cNvPr id="9" name="Imagen 8"/>
          <p:cNvPicPr>
            <a:picLocks noChangeAspect="1"/>
          </p:cNvPicPr>
          <p:nvPr/>
        </p:nvPicPr>
        <p:blipFill>
          <a:blip r:embed="rId3"/>
          <a:stretch>
            <a:fillRect/>
          </a:stretch>
        </p:blipFill>
        <p:spPr>
          <a:xfrm>
            <a:off x="3375875" y="3114675"/>
            <a:ext cx="1959601" cy="1959601"/>
          </a:xfrm>
          <a:prstGeom prst="rect">
            <a:avLst/>
          </a:prstGeom>
        </p:spPr>
      </p:pic>
      <p:pic>
        <p:nvPicPr>
          <p:cNvPr id="10" name="Imagen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61894" y="2985550"/>
            <a:ext cx="2320807" cy="2088726"/>
          </a:xfrm>
          <a:prstGeom prst="rect">
            <a:avLst/>
          </a:prstGeom>
        </p:spPr>
      </p:pic>
    </p:spTree>
    <p:extLst>
      <p:ext uri="{BB962C8B-B14F-4D97-AF65-F5344CB8AC3E}">
        <p14:creationId xmlns:p14="http://schemas.microsoft.com/office/powerpoint/2010/main" val="7780010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B6FF1-CB2D-4047-9D4C-085FFF47C0A4}"/>
              </a:ext>
            </a:extLst>
          </p:cNvPr>
          <p:cNvSpPr>
            <a:spLocks noGrp="1"/>
          </p:cNvSpPr>
          <p:nvPr>
            <p:ph type="ctrTitle"/>
          </p:nvPr>
        </p:nvSpPr>
        <p:spPr>
          <a:xfrm>
            <a:off x="0" y="0"/>
            <a:ext cx="9144000" cy="1037349"/>
          </a:xfrm>
        </p:spPr>
        <p:txBody>
          <a:bodyPr/>
          <a:lstStyle/>
          <a:p>
            <a:r>
              <a:rPr lang="en-US" sz="3200" b="1" dirty="0">
                <a:latin typeface="Ancizar Sans Black"/>
                <a:ea typeface="+mn-ea"/>
                <a:cs typeface="+mn-cs"/>
              </a:rPr>
              <a:t>CLASIFICACIÓN Y RECONOCIMIENTO DE PATRONES</a:t>
            </a:r>
            <a:br>
              <a:rPr lang="en-US" sz="3200" b="1" dirty="0">
                <a:latin typeface="Ancizar Sans Black"/>
                <a:ea typeface="+mn-ea"/>
                <a:cs typeface="+mn-cs"/>
              </a:rPr>
            </a:br>
            <a:r>
              <a:rPr lang="en-US" sz="3200" b="1" dirty="0" err="1">
                <a:latin typeface="Ancizar Sans Black"/>
                <a:ea typeface="+mn-ea"/>
                <a:cs typeface="+mn-cs"/>
              </a:rPr>
              <a:t>Contexto</a:t>
            </a:r>
            <a:r>
              <a:rPr lang="en-US" sz="3200" b="1" dirty="0">
                <a:latin typeface="Ancizar Sans Black"/>
                <a:ea typeface="+mn-ea"/>
                <a:cs typeface="+mn-cs"/>
              </a:rPr>
              <a:t> General</a:t>
            </a:r>
            <a:endParaRPr lang="es-CO" sz="3200" b="1" dirty="0">
              <a:latin typeface="Ancizar Sans Black"/>
              <a:ea typeface="+mn-ea"/>
              <a:cs typeface="+mn-cs"/>
            </a:endParaRPr>
          </a:p>
        </p:txBody>
      </p:sp>
      <p:sp>
        <p:nvSpPr>
          <p:cNvPr id="3" name="Subtitle 2">
            <a:extLst>
              <a:ext uri="{FF2B5EF4-FFF2-40B4-BE49-F238E27FC236}">
                <a16:creationId xmlns:a16="http://schemas.microsoft.com/office/drawing/2014/main" id="{65FA7DD0-B432-4DE0-9438-29AB4FCC0CFF}"/>
              </a:ext>
            </a:extLst>
          </p:cNvPr>
          <p:cNvSpPr>
            <a:spLocks noGrp="1"/>
          </p:cNvSpPr>
          <p:nvPr>
            <p:ph type="subTitle" idx="1"/>
          </p:nvPr>
        </p:nvSpPr>
        <p:spPr>
          <a:xfrm>
            <a:off x="-133165" y="1355523"/>
            <a:ext cx="9144000" cy="1110916"/>
          </a:xfrm>
        </p:spPr>
        <p:txBody>
          <a:bodyPr/>
          <a:lstStyle/>
          <a:p>
            <a:pPr>
              <a:spcBef>
                <a:spcPts val="600"/>
              </a:spcBef>
            </a:pPr>
            <a:r>
              <a:rPr lang="es-ES" sz="4000" b="1" dirty="0">
                <a:latin typeface="Ancizar Sans Black"/>
              </a:rPr>
              <a:t>JOHN W. BRANCH</a:t>
            </a:r>
            <a:endParaRPr lang="es-ES" sz="4000" dirty="0">
              <a:latin typeface="Ancizar Sans Black"/>
            </a:endParaRPr>
          </a:p>
          <a:p>
            <a:pPr>
              <a:spcBef>
                <a:spcPts val="600"/>
              </a:spcBef>
            </a:pPr>
            <a:r>
              <a:rPr lang="es-ES" b="1" dirty="0">
                <a:latin typeface="Ancizar Sans Black"/>
              </a:rPr>
              <a:t>Profesor Titular </a:t>
            </a:r>
          </a:p>
          <a:p>
            <a:pPr>
              <a:spcBef>
                <a:spcPts val="600"/>
              </a:spcBef>
            </a:pPr>
            <a:r>
              <a:rPr lang="es-ES" sz="2000" b="1" dirty="0">
                <a:latin typeface="Ancizar Sans Black"/>
              </a:rPr>
              <a:t>Departamento de Ciencias de la Computación y de la Decisión</a:t>
            </a:r>
          </a:p>
          <a:p>
            <a:pPr>
              <a:spcBef>
                <a:spcPts val="600"/>
              </a:spcBef>
            </a:pPr>
            <a:r>
              <a:rPr lang="es-ES" sz="2000" b="1" dirty="0">
                <a:latin typeface="Ancizar Sans Black"/>
              </a:rPr>
              <a:t>Director del Grupo de I+D en Inteligencia Artificial – GIDIA</a:t>
            </a:r>
          </a:p>
          <a:p>
            <a:pPr>
              <a:spcBef>
                <a:spcPts val="600"/>
              </a:spcBef>
            </a:pPr>
            <a:r>
              <a:rPr lang="es-ES" sz="2000" b="1" dirty="0">
                <a:latin typeface="Ancizar Sans Black"/>
                <a:hlinkClick r:id="rId2"/>
              </a:rPr>
              <a:t>jwbranch@unal.edu.co</a:t>
            </a:r>
            <a:endParaRPr lang="es-ES" sz="2000" b="1" dirty="0">
              <a:latin typeface="Ancizar Sans Black"/>
            </a:endParaRPr>
          </a:p>
          <a:p>
            <a:pPr>
              <a:spcBef>
                <a:spcPts val="600"/>
              </a:spcBef>
            </a:pPr>
            <a:r>
              <a:rPr lang="es-ES" sz="2000" b="1" dirty="0">
                <a:latin typeface="Ancizar Sans Black"/>
              </a:rPr>
              <a:t>Oficina: Bloque M8A - 307</a:t>
            </a:r>
          </a:p>
          <a:p>
            <a:pPr>
              <a:spcBef>
                <a:spcPts val="600"/>
              </a:spcBef>
            </a:pPr>
            <a:endParaRPr lang="es-ES" sz="2000" b="1" dirty="0">
              <a:latin typeface="Ancizar Sans Black"/>
            </a:endParaRPr>
          </a:p>
        </p:txBody>
      </p:sp>
      <p:sp>
        <p:nvSpPr>
          <p:cNvPr id="5" name="Marcador de número de diapositiva 4"/>
          <p:cNvSpPr>
            <a:spLocks noGrp="1"/>
          </p:cNvSpPr>
          <p:nvPr>
            <p:ph type="sldNum" sz="quarter" idx="12"/>
          </p:nvPr>
        </p:nvSpPr>
        <p:spPr/>
        <p:txBody>
          <a:bodyPr/>
          <a:lstStyle/>
          <a:p>
            <a:fld id="{EBF82D2F-B254-444B-AB4D-B74E21055EB1}" type="slidenum">
              <a:rPr lang="es-ES" smtClean="0"/>
              <a:t>2</a:t>
            </a:fld>
            <a:endParaRPr lang="es-ES"/>
          </a:p>
        </p:txBody>
      </p:sp>
      <p:sp>
        <p:nvSpPr>
          <p:cNvPr id="6" name="Rectángulo 5">
            <a:extLst>
              <a:ext uri="{FF2B5EF4-FFF2-40B4-BE49-F238E27FC236}">
                <a16:creationId xmlns:a16="http://schemas.microsoft.com/office/drawing/2014/main" id="{F47FEA62-DED4-4CA0-BA2D-A4D74A12E6CD}"/>
              </a:ext>
            </a:extLst>
          </p:cNvPr>
          <p:cNvSpPr/>
          <p:nvPr/>
        </p:nvSpPr>
        <p:spPr>
          <a:xfrm>
            <a:off x="2223856" y="4162110"/>
            <a:ext cx="4572000" cy="1461810"/>
          </a:xfrm>
          <a:prstGeom prst="rect">
            <a:avLst/>
          </a:prstGeom>
        </p:spPr>
        <p:txBody>
          <a:bodyPr>
            <a:spAutoFit/>
          </a:bodyPr>
          <a:lstStyle/>
          <a:p>
            <a:pPr algn="ctr"/>
            <a:r>
              <a:rPr lang="es-MX" sz="4000" b="1" dirty="0">
                <a:latin typeface="Ancizar Sans Black"/>
              </a:rPr>
              <a:t>SERGIO ROBLES</a:t>
            </a:r>
          </a:p>
          <a:p>
            <a:pPr algn="ctr" defTabSz="914400">
              <a:lnSpc>
                <a:spcPct val="90000"/>
              </a:lnSpc>
              <a:spcBef>
                <a:spcPts val="600"/>
              </a:spcBef>
            </a:pPr>
            <a:r>
              <a:rPr lang="es-MX" sz="2400" b="1" dirty="0">
                <a:latin typeface="Ancizar Sans Black"/>
              </a:rPr>
              <a:t>Monitor</a:t>
            </a:r>
          </a:p>
          <a:p>
            <a:pPr algn="ctr" defTabSz="685800">
              <a:lnSpc>
                <a:spcPct val="90000"/>
              </a:lnSpc>
              <a:spcBef>
                <a:spcPts val="450"/>
              </a:spcBef>
            </a:pPr>
            <a:r>
              <a:rPr lang="es-MX" sz="2000" b="1" dirty="0">
                <a:latin typeface="Ancizar Sans Black"/>
                <a:hlinkClick r:id="rId3"/>
              </a:rPr>
              <a:t>srobles@unal.edu.co</a:t>
            </a:r>
            <a:r>
              <a:rPr lang="es-MX" sz="2000" b="1" dirty="0">
                <a:latin typeface="Ancizar Sans Black"/>
              </a:rPr>
              <a:t>     </a:t>
            </a:r>
            <a:endParaRPr lang="es-CO" sz="2000" b="1" dirty="0">
              <a:latin typeface="Ancizar Sans Black"/>
            </a:endParaRPr>
          </a:p>
        </p:txBody>
      </p:sp>
    </p:spTree>
    <p:extLst>
      <p:ext uri="{BB962C8B-B14F-4D97-AF65-F5344CB8AC3E}">
        <p14:creationId xmlns:p14="http://schemas.microsoft.com/office/powerpoint/2010/main" val="41019838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84D38-D762-47A5-8D58-770FF5107328}"/>
              </a:ext>
            </a:extLst>
          </p:cNvPr>
          <p:cNvSpPr>
            <a:spLocks noGrp="1"/>
          </p:cNvSpPr>
          <p:nvPr>
            <p:ph type="title"/>
          </p:nvPr>
        </p:nvSpPr>
        <p:spPr>
          <a:xfrm>
            <a:off x="628650" y="223460"/>
            <a:ext cx="7886700" cy="703819"/>
          </a:xfrm>
        </p:spPr>
        <p:txBody>
          <a:bodyPr/>
          <a:lstStyle/>
          <a:p>
            <a:pPr algn="ctr"/>
            <a:r>
              <a:rPr lang="es-ES" sz="4000" b="1" dirty="0"/>
              <a:t>DATOS</a:t>
            </a:r>
            <a:endParaRPr lang="es-CO" sz="4000" b="1" dirty="0"/>
          </a:p>
        </p:txBody>
      </p:sp>
      <p:sp>
        <p:nvSpPr>
          <p:cNvPr id="3" name="Content Placeholder 2">
            <a:extLst>
              <a:ext uri="{FF2B5EF4-FFF2-40B4-BE49-F238E27FC236}">
                <a16:creationId xmlns:a16="http://schemas.microsoft.com/office/drawing/2014/main" id="{107BAD81-1F65-4196-B403-E8D0CBDAC6B6}"/>
              </a:ext>
            </a:extLst>
          </p:cNvPr>
          <p:cNvSpPr>
            <a:spLocks noGrp="1"/>
          </p:cNvSpPr>
          <p:nvPr>
            <p:ph idx="1"/>
          </p:nvPr>
        </p:nvSpPr>
        <p:spPr>
          <a:xfrm>
            <a:off x="628650" y="827423"/>
            <a:ext cx="7886700" cy="1386399"/>
          </a:xfrm>
        </p:spPr>
        <p:txBody>
          <a:bodyPr/>
          <a:lstStyle/>
          <a:p>
            <a:pPr marL="0" indent="0" algn="just">
              <a:buNone/>
            </a:pPr>
            <a:r>
              <a:rPr lang="es-ES" dirty="0"/>
              <a:t>Así entonces a partir de sensores y demás medios se tienen fuentes de datos como las siguientes:</a:t>
            </a:r>
          </a:p>
          <a:p>
            <a:pPr algn="just"/>
            <a:r>
              <a:rPr lang="es-ES" dirty="0"/>
              <a:t>Texto / Audio / Video / Imagen </a:t>
            </a:r>
          </a:p>
          <a:p>
            <a:pPr algn="just"/>
            <a:endParaRPr lang="es-ES" dirty="0"/>
          </a:p>
        </p:txBody>
      </p:sp>
      <p:sp>
        <p:nvSpPr>
          <p:cNvPr id="5" name="Marcador de número de diapositiva 4"/>
          <p:cNvSpPr>
            <a:spLocks noGrp="1"/>
          </p:cNvSpPr>
          <p:nvPr>
            <p:ph type="sldNum" sz="quarter" idx="12"/>
          </p:nvPr>
        </p:nvSpPr>
        <p:spPr/>
        <p:txBody>
          <a:bodyPr/>
          <a:lstStyle/>
          <a:p>
            <a:fld id="{EBF82D2F-B254-444B-AB4D-B74E21055EB1}" type="slidenum">
              <a:rPr lang="es-ES" smtClean="0"/>
              <a:t>20</a:t>
            </a:fld>
            <a:endParaRPr lang="es-ES"/>
          </a:p>
        </p:txBody>
      </p:sp>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23104" y="2246272"/>
            <a:ext cx="2903001" cy="2047054"/>
          </a:xfrm>
          <a:prstGeom prst="rect">
            <a:avLst/>
          </a:prstGeom>
        </p:spPr>
      </p:pic>
      <p:pic>
        <p:nvPicPr>
          <p:cNvPr id="6" name="Imagen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8650" y="2213822"/>
            <a:ext cx="3312867" cy="2100021"/>
          </a:xfrm>
          <a:prstGeom prst="rect">
            <a:avLst/>
          </a:prstGeom>
        </p:spPr>
      </p:pic>
      <p:sp>
        <p:nvSpPr>
          <p:cNvPr id="7" name="Content Placeholder 2">
            <a:extLst>
              <a:ext uri="{FF2B5EF4-FFF2-40B4-BE49-F238E27FC236}">
                <a16:creationId xmlns:a16="http://schemas.microsoft.com/office/drawing/2014/main" id="{107BAD81-1F65-4196-B403-E8D0CBDAC6B6}"/>
              </a:ext>
            </a:extLst>
          </p:cNvPr>
          <p:cNvSpPr txBox="1">
            <a:spLocks/>
          </p:cNvSpPr>
          <p:nvPr/>
        </p:nvSpPr>
        <p:spPr>
          <a:xfrm>
            <a:off x="0" y="4489377"/>
            <a:ext cx="9144000" cy="111100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ES" sz="1600" dirty="0">
                <a:hlinkClick r:id="rId4"/>
              </a:rPr>
              <a:t>https://medium.com/datadriveninvestor/the-50-best-public-datasets-for-machine-learning-d80e9f030279</a:t>
            </a:r>
            <a:r>
              <a:rPr lang="es-ES" sz="1600" dirty="0"/>
              <a:t> </a:t>
            </a:r>
          </a:p>
          <a:p>
            <a:pPr marL="0" indent="0">
              <a:buNone/>
            </a:pPr>
            <a:r>
              <a:rPr lang="es-ES" sz="1600" dirty="0">
                <a:hlinkClick r:id="rId5"/>
              </a:rPr>
              <a:t>http://kaggle.com</a:t>
            </a:r>
            <a:r>
              <a:rPr lang="es-ES" sz="1600" dirty="0"/>
              <a:t> </a:t>
            </a:r>
          </a:p>
          <a:p>
            <a:pPr marL="0" indent="0">
              <a:buNone/>
            </a:pPr>
            <a:r>
              <a:rPr lang="es-ES" sz="1600" dirty="0">
                <a:hlinkClick r:id="rId6"/>
              </a:rPr>
              <a:t>http://mlr.cs.umass.edu/ml/</a:t>
            </a:r>
            <a:endParaRPr lang="es-ES" sz="1600" dirty="0"/>
          </a:p>
          <a:p>
            <a:endParaRPr lang="es-ES" sz="1600" dirty="0"/>
          </a:p>
        </p:txBody>
      </p:sp>
    </p:spTree>
    <p:extLst>
      <p:ext uri="{BB962C8B-B14F-4D97-AF65-F5344CB8AC3E}">
        <p14:creationId xmlns:p14="http://schemas.microsoft.com/office/powerpoint/2010/main" val="17827010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84D38-D762-47A5-8D58-770FF5107328}"/>
              </a:ext>
            </a:extLst>
          </p:cNvPr>
          <p:cNvSpPr>
            <a:spLocks noGrp="1"/>
          </p:cNvSpPr>
          <p:nvPr>
            <p:ph type="title"/>
          </p:nvPr>
        </p:nvSpPr>
        <p:spPr>
          <a:xfrm>
            <a:off x="628650" y="365129"/>
            <a:ext cx="7886700" cy="871244"/>
          </a:xfrm>
        </p:spPr>
        <p:txBody>
          <a:bodyPr/>
          <a:lstStyle/>
          <a:p>
            <a:pPr algn="ctr"/>
            <a:r>
              <a:rPr lang="es-ES" sz="4000" b="1" dirty="0"/>
              <a:t>DATOS</a:t>
            </a:r>
            <a:endParaRPr lang="es-CO" sz="4000" b="1" dirty="0"/>
          </a:p>
        </p:txBody>
      </p:sp>
      <p:sp>
        <p:nvSpPr>
          <p:cNvPr id="3" name="Content Placeholder 2">
            <a:extLst>
              <a:ext uri="{FF2B5EF4-FFF2-40B4-BE49-F238E27FC236}">
                <a16:creationId xmlns:a16="http://schemas.microsoft.com/office/drawing/2014/main" id="{107BAD81-1F65-4196-B403-E8D0CBDAC6B6}"/>
              </a:ext>
            </a:extLst>
          </p:cNvPr>
          <p:cNvSpPr>
            <a:spLocks noGrp="1"/>
          </p:cNvSpPr>
          <p:nvPr>
            <p:ph idx="1"/>
          </p:nvPr>
        </p:nvSpPr>
        <p:spPr>
          <a:xfrm>
            <a:off x="628650" y="1022197"/>
            <a:ext cx="7886700" cy="3175000"/>
          </a:xfrm>
        </p:spPr>
        <p:txBody>
          <a:bodyPr/>
          <a:lstStyle/>
          <a:p>
            <a:pPr algn="just"/>
            <a:r>
              <a:rPr lang="es-ES" b="1" dirty="0"/>
              <a:t>Calidad</a:t>
            </a:r>
            <a:r>
              <a:rPr lang="es-ES" dirty="0"/>
              <a:t>: </a:t>
            </a:r>
            <a:r>
              <a:rPr lang="es-CO" dirty="0"/>
              <a:t>La integridad de datos consiste en asegurar que los datos sean correctos y que no presenten inconsistencias.</a:t>
            </a:r>
          </a:p>
          <a:p>
            <a:endParaRPr lang="es-ES" dirty="0"/>
          </a:p>
        </p:txBody>
      </p:sp>
      <p:sp>
        <p:nvSpPr>
          <p:cNvPr id="5" name="Marcador de número de diapositiva 4"/>
          <p:cNvSpPr>
            <a:spLocks noGrp="1"/>
          </p:cNvSpPr>
          <p:nvPr>
            <p:ph type="sldNum" sz="quarter" idx="12"/>
          </p:nvPr>
        </p:nvSpPr>
        <p:spPr/>
        <p:txBody>
          <a:bodyPr/>
          <a:lstStyle/>
          <a:p>
            <a:fld id="{EBF82D2F-B254-444B-AB4D-B74E21055EB1}" type="slidenum">
              <a:rPr lang="es-ES" smtClean="0"/>
              <a:t>21</a:t>
            </a:fld>
            <a:endParaRPr lang="es-ES"/>
          </a:p>
        </p:txBody>
      </p:sp>
      <p:pic>
        <p:nvPicPr>
          <p:cNvPr id="6" name="Imagen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2800" y="2373536"/>
            <a:ext cx="5543550" cy="2600325"/>
          </a:xfrm>
          <a:prstGeom prst="rect">
            <a:avLst/>
          </a:prstGeom>
        </p:spPr>
      </p:pic>
    </p:spTree>
    <p:extLst>
      <p:ext uri="{BB962C8B-B14F-4D97-AF65-F5344CB8AC3E}">
        <p14:creationId xmlns:p14="http://schemas.microsoft.com/office/powerpoint/2010/main" val="36372474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28650" y="87086"/>
            <a:ext cx="7886700" cy="1166947"/>
          </a:xfrm>
        </p:spPr>
        <p:txBody>
          <a:bodyPr/>
          <a:lstStyle/>
          <a:p>
            <a:pPr algn="ctr"/>
            <a:r>
              <a:rPr lang="es-ES" b="1" dirty="0"/>
              <a:t>EXTRACCIÓN Y SELECCIÓN DE CARACTERÍSTICAS</a:t>
            </a:r>
            <a:endParaRPr lang="es-CO" b="1" dirty="0"/>
          </a:p>
        </p:txBody>
      </p:sp>
      <p:sp>
        <p:nvSpPr>
          <p:cNvPr id="4" name="Marcador de número de diapositiva 3"/>
          <p:cNvSpPr>
            <a:spLocks noGrp="1"/>
          </p:cNvSpPr>
          <p:nvPr>
            <p:ph type="sldNum" sz="quarter" idx="12"/>
          </p:nvPr>
        </p:nvSpPr>
        <p:spPr/>
        <p:txBody>
          <a:bodyPr/>
          <a:lstStyle/>
          <a:p>
            <a:fld id="{EBF82D2F-B254-444B-AB4D-B74E21055EB1}" type="slidenum">
              <a:rPr lang="es-ES" smtClean="0"/>
              <a:t>22</a:t>
            </a:fld>
            <a:endParaRPr lang="es-ES"/>
          </a:p>
        </p:txBody>
      </p:sp>
      <p:pic>
        <p:nvPicPr>
          <p:cNvPr id="8" name="Marcador de contenido 7"/>
          <p:cNvPicPr>
            <a:picLocks noGrp="1" noChangeAspect="1"/>
          </p:cNvPicPr>
          <p:nvPr>
            <p:ph idx="1"/>
          </p:nvPr>
        </p:nvPicPr>
        <p:blipFill rotWithShape="1">
          <a:blip r:embed="rId2">
            <a:extLst>
              <a:ext uri="{28A0092B-C50C-407E-A947-70E740481C1C}">
                <a14:useLocalDpi xmlns:a14="http://schemas.microsoft.com/office/drawing/2010/main" val="0"/>
              </a:ext>
            </a:extLst>
          </a:blip>
          <a:srcRect r="4597"/>
          <a:stretch/>
        </p:blipFill>
        <p:spPr>
          <a:xfrm>
            <a:off x="759883" y="1341119"/>
            <a:ext cx="7215942" cy="4154109"/>
          </a:xfrm>
        </p:spPr>
      </p:pic>
    </p:spTree>
    <p:extLst>
      <p:ext uri="{BB962C8B-B14F-4D97-AF65-F5344CB8AC3E}">
        <p14:creationId xmlns:p14="http://schemas.microsoft.com/office/powerpoint/2010/main" val="10982463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1"/>
          <p:cNvSpPr>
            <a:spLocks noGrp="1"/>
          </p:cNvSpPr>
          <p:nvPr>
            <p:ph type="title"/>
          </p:nvPr>
        </p:nvSpPr>
        <p:spPr>
          <a:xfrm>
            <a:off x="628650" y="410825"/>
            <a:ext cx="7886700" cy="735396"/>
          </a:xfrm>
        </p:spPr>
        <p:txBody>
          <a:bodyPr/>
          <a:lstStyle/>
          <a:p>
            <a:pPr algn="ctr"/>
            <a:r>
              <a:rPr lang="es-ES" b="1" dirty="0"/>
              <a:t>EXTRACCIÓN DE CARACTERÍSTICAS</a:t>
            </a:r>
            <a:endParaRPr lang="es-CO" b="1" dirty="0"/>
          </a:p>
        </p:txBody>
      </p:sp>
      <p:sp>
        <p:nvSpPr>
          <p:cNvPr id="3" name="Marcador de contenido 2"/>
          <p:cNvSpPr>
            <a:spLocks noGrp="1"/>
          </p:cNvSpPr>
          <p:nvPr>
            <p:ph idx="1"/>
          </p:nvPr>
        </p:nvSpPr>
        <p:spPr>
          <a:xfrm>
            <a:off x="628649" y="1749778"/>
            <a:ext cx="8036379" cy="3649536"/>
          </a:xfrm>
        </p:spPr>
        <p:txBody>
          <a:bodyPr/>
          <a:lstStyle/>
          <a:p>
            <a:pPr marL="0" indent="0" algn="just">
              <a:buNone/>
            </a:pPr>
            <a:r>
              <a:rPr lang="es-ES" sz="2400" dirty="0"/>
              <a:t>Es el proceso de generar características que puedan ser usadas en el proceso de clasificación de los datos. En ocasiones viene precedido por un </a:t>
            </a:r>
            <a:r>
              <a:rPr lang="es-ES" sz="2400" dirty="0" err="1"/>
              <a:t>preprocesamiento</a:t>
            </a:r>
            <a:r>
              <a:rPr lang="es-ES" sz="2400" dirty="0"/>
              <a:t>, necesario para corregir posibles deficiencias en los datos debido a errores de la adquisición, o bien para preparar los datos de cara a posteriores procesos en las etapas de selección características y/o clasificación.</a:t>
            </a:r>
          </a:p>
          <a:p>
            <a:pPr marL="0" indent="0" algn="just">
              <a:buNone/>
            </a:pPr>
            <a:endParaRPr lang="es-ES" sz="2400" dirty="0"/>
          </a:p>
          <a:p>
            <a:pPr marL="0" indent="0" algn="just">
              <a:buNone/>
            </a:pPr>
            <a:br>
              <a:rPr lang="es-ES" sz="2400" dirty="0"/>
            </a:br>
            <a:endParaRPr lang="es-CO" sz="2400" dirty="0"/>
          </a:p>
        </p:txBody>
      </p:sp>
      <p:sp>
        <p:nvSpPr>
          <p:cNvPr id="4" name="Marcador de número de diapositiva 3"/>
          <p:cNvSpPr>
            <a:spLocks noGrp="1"/>
          </p:cNvSpPr>
          <p:nvPr>
            <p:ph type="sldNum" sz="quarter" idx="12"/>
          </p:nvPr>
        </p:nvSpPr>
        <p:spPr/>
        <p:txBody>
          <a:bodyPr/>
          <a:lstStyle/>
          <a:p>
            <a:fld id="{EBF82D2F-B254-444B-AB4D-B74E21055EB1}" type="slidenum">
              <a:rPr lang="es-ES" smtClean="0"/>
              <a:t>23</a:t>
            </a:fld>
            <a:endParaRPr lang="es-ES"/>
          </a:p>
        </p:txBody>
      </p:sp>
    </p:spTree>
    <p:extLst>
      <p:ext uri="{BB962C8B-B14F-4D97-AF65-F5344CB8AC3E}">
        <p14:creationId xmlns:p14="http://schemas.microsoft.com/office/powerpoint/2010/main" val="11063012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28650" y="410825"/>
            <a:ext cx="7886700" cy="735396"/>
          </a:xfrm>
        </p:spPr>
        <p:txBody>
          <a:bodyPr/>
          <a:lstStyle/>
          <a:p>
            <a:pPr algn="ctr"/>
            <a:r>
              <a:rPr lang="es-ES" b="1" dirty="0"/>
              <a:t>EXTRACCIÓN DE CARACTERÍSTICAS</a:t>
            </a:r>
            <a:endParaRPr lang="es-CO" b="1" dirty="0"/>
          </a:p>
        </p:txBody>
      </p:sp>
      <p:sp>
        <p:nvSpPr>
          <p:cNvPr id="3" name="Marcador de contenido 2"/>
          <p:cNvSpPr>
            <a:spLocks noGrp="1"/>
          </p:cNvSpPr>
          <p:nvPr>
            <p:ph idx="1"/>
          </p:nvPr>
        </p:nvSpPr>
        <p:spPr>
          <a:xfrm>
            <a:off x="628649" y="1749778"/>
            <a:ext cx="8036379" cy="2573866"/>
          </a:xfrm>
        </p:spPr>
        <p:txBody>
          <a:bodyPr/>
          <a:lstStyle/>
          <a:p>
            <a:pPr algn="just"/>
            <a:r>
              <a:rPr lang="es-ES" sz="2400" dirty="0"/>
              <a:t>Es el proceso de generar características que puedan ser usadas en el proceso de clasificación de los datos. </a:t>
            </a:r>
          </a:p>
          <a:p>
            <a:pPr algn="just"/>
            <a:r>
              <a:rPr lang="es-ES" sz="2400" dirty="0"/>
              <a:t>Este proceso generalmente se refiere a la generación nuevas características a partir de combinaciones </a:t>
            </a:r>
            <a:r>
              <a:rPr lang="es-ES" sz="2400" dirty="0" err="1"/>
              <a:t>polinomiales</a:t>
            </a:r>
            <a:r>
              <a:rPr lang="es-ES" sz="2400" dirty="0"/>
              <a:t> de otras características.</a:t>
            </a:r>
          </a:p>
          <a:p>
            <a:pPr algn="just"/>
            <a:endParaRPr lang="es-ES" sz="2400" dirty="0"/>
          </a:p>
          <a:p>
            <a:pPr algn="just"/>
            <a:r>
              <a:rPr lang="es-ES" sz="2400" dirty="0"/>
              <a:t>Su principal objetivo consiste en reducir la dimensión de los datos de entrada sin perder la información principal de los mismos.</a:t>
            </a:r>
          </a:p>
          <a:p>
            <a:pPr marL="0" indent="0" algn="just">
              <a:buNone/>
            </a:pPr>
            <a:endParaRPr lang="es-ES" sz="2400" dirty="0"/>
          </a:p>
          <a:p>
            <a:pPr marL="0" indent="0" algn="just">
              <a:buNone/>
            </a:pPr>
            <a:br>
              <a:rPr lang="es-ES" sz="2400" dirty="0"/>
            </a:br>
            <a:endParaRPr lang="es-CO" sz="2400" dirty="0"/>
          </a:p>
        </p:txBody>
      </p:sp>
      <p:sp>
        <p:nvSpPr>
          <p:cNvPr id="4" name="Marcador de número de diapositiva 3"/>
          <p:cNvSpPr>
            <a:spLocks noGrp="1"/>
          </p:cNvSpPr>
          <p:nvPr>
            <p:ph type="sldNum" sz="quarter" idx="12"/>
          </p:nvPr>
        </p:nvSpPr>
        <p:spPr/>
        <p:txBody>
          <a:bodyPr/>
          <a:lstStyle/>
          <a:p>
            <a:fld id="{EBF82D2F-B254-444B-AB4D-B74E21055EB1}" type="slidenum">
              <a:rPr lang="es-ES" smtClean="0"/>
              <a:t>24</a:t>
            </a:fld>
            <a:endParaRPr lang="es-ES"/>
          </a:p>
        </p:txBody>
      </p:sp>
      <mc:AlternateContent xmlns:mc="http://schemas.openxmlformats.org/markup-compatibility/2006" xmlns:a14="http://schemas.microsoft.com/office/drawing/2010/main">
        <mc:Choice Requires="a14">
          <p:sp>
            <p:nvSpPr>
              <p:cNvPr id="5" name="CuadroTexto 4">
                <a:extLst>
                  <a:ext uri="{FF2B5EF4-FFF2-40B4-BE49-F238E27FC236}">
                    <a16:creationId xmlns:a16="http://schemas.microsoft.com/office/drawing/2014/main" id="{A9003A28-73E7-9642-A145-C5819C9BE58B}"/>
                  </a:ext>
                </a:extLst>
              </p:cNvPr>
              <p:cNvSpPr txBox="1"/>
              <p:nvPr/>
            </p:nvSpPr>
            <p:spPr>
              <a:xfrm>
                <a:off x="2061506" y="3681379"/>
                <a:ext cx="5170664"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𝑓</m:t>
                          </m:r>
                        </m:e>
                        <m:sub>
                          <m:r>
                            <a:rPr lang="en-US" sz="2400" b="0" i="1" smtClean="0">
                              <a:latin typeface="Cambria Math" panose="02040503050406030204" pitchFamily="18" charset="0"/>
                            </a:rPr>
                            <m:t>𝑛𝑒𝑤</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𝑓</m:t>
                          </m:r>
                        </m:e>
                        <m:sub>
                          <m:r>
                            <a:rPr lang="en-US" sz="2400" b="0" i="1" smtClean="0">
                              <a:latin typeface="Cambria Math" panose="02040503050406030204" pitchFamily="18" charset="0"/>
                            </a:rPr>
                            <m:t>0</m:t>
                          </m:r>
                        </m:sub>
                      </m:s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𝛼</m:t>
                          </m:r>
                        </m:e>
                        <m:sub>
                          <m:r>
                            <a:rPr lang="en-US" sz="2400" b="0" i="1" smtClean="0">
                              <a:latin typeface="Cambria Math" panose="02040503050406030204" pitchFamily="18" charset="0"/>
                            </a:rPr>
                            <m:t>0</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𝑓</m:t>
                          </m:r>
                        </m:e>
                        <m:sub>
                          <m:r>
                            <a:rPr lang="en-US" sz="2400" b="0" i="1" smtClean="0">
                              <a:latin typeface="Cambria Math" panose="02040503050406030204" pitchFamily="18" charset="0"/>
                            </a:rPr>
                            <m:t>1</m:t>
                          </m:r>
                        </m:sub>
                      </m:s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𝛼</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m:rPr>
                              <m:sty m:val="p"/>
                            </m:rPr>
                            <a:rPr lang="en-US" sz="2400" b="0" i="0" smtClean="0">
                              <a:latin typeface="Cambria Math" panose="02040503050406030204" pitchFamily="18" charset="0"/>
                            </a:rPr>
                            <m:t>f</m:t>
                          </m:r>
                        </m:e>
                        <m:sub>
                          <m:r>
                            <a:rPr lang="en-US" sz="2400" b="0" i="0" smtClean="0">
                              <a:latin typeface="Cambria Math" panose="02040503050406030204" pitchFamily="18" charset="0"/>
                            </a:rPr>
                            <m:t>3</m:t>
                          </m:r>
                        </m:sub>
                      </m:s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𝛼</m:t>
                          </m:r>
                        </m:e>
                        <m:sub>
                          <m:r>
                            <a:rPr lang="en-US" sz="2400" b="0" i="1" smtClean="0">
                              <a:latin typeface="Cambria Math" panose="02040503050406030204" pitchFamily="18" charset="0"/>
                            </a:rPr>
                            <m:t>3</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𝑓</m:t>
                          </m:r>
                        </m:e>
                        <m:sub>
                          <m:r>
                            <a:rPr lang="en-US" sz="2400" b="0" i="1" smtClean="0">
                              <a:latin typeface="Cambria Math" panose="02040503050406030204" pitchFamily="18" charset="0"/>
                            </a:rPr>
                            <m:t>𝑛</m:t>
                          </m:r>
                        </m:sub>
                      </m:s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𝛼</m:t>
                          </m:r>
                        </m:e>
                        <m:sub>
                          <m:r>
                            <a:rPr lang="en-US" sz="2400" b="0" i="1" smtClean="0">
                              <a:latin typeface="Cambria Math" panose="02040503050406030204" pitchFamily="18" charset="0"/>
                            </a:rPr>
                            <m:t>𝑛</m:t>
                          </m:r>
                        </m:sub>
                      </m:sSub>
                    </m:oMath>
                  </m:oMathPara>
                </a14:m>
                <a:endParaRPr lang="es-ES_tradnl" sz="2400" dirty="0"/>
              </a:p>
            </p:txBody>
          </p:sp>
        </mc:Choice>
        <mc:Fallback xmlns="">
          <p:sp>
            <p:nvSpPr>
              <p:cNvPr id="5" name="CuadroTexto 4">
                <a:extLst>
                  <a:ext uri="{FF2B5EF4-FFF2-40B4-BE49-F238E27FC236}">
                    <a16:creationId xmlns:a16="http://schemas.microsoft.com/office/drawing/2014/main" id="{A9003A28-73E7-9642-A145-C5819C9BE58B}"/>
                  </a:ext>
                </a:extLst>
              </p:cNvPr>
              <p:cNvSpPr txBox="1">
                <a:spLocks noRot="1" noChangeAspect="1" noMove="1" noResize="1" noEditPoints="1" noAdjustHandles="1" noChangeArrowheads="1" noChangeShapeType="1" noTextEdit="1"/>
              </p:cNvSpPr>
              <p:nvPr/>
            </p:nvSpPr>
            <p:spPr>
              <a:xfrm>
                <a:off x="2061506" y="3681379"/>
                <a:ext cx="5170664" cy="369332"/>
              </a:xfrm>
              <a:prstGeom prst="rect">
                <a:avLst/>
              </a:prstGeom>
              <a:blipFill>
                <a:blip r:embed="rId2"/>
                <a:stretch>
                  <a:fillRect l="-980" b="-33333"/>
                </a:stretch>
              </a:blipFill>
            </p:spPr>
            <p:txBody>
              <a:bodyPr/>
              <a:lstStyle/>
              <a:p>
                <a:r>
                  <a:rPr lang="es-ES_tradnl">
                    <a:noFill/>
                  </a:rPr>
                  <a:t> </a:t>
                </a:r>
              </a:p>
            </p:txBody>
          </p:sp>
        </mc:Fallback>
      </mc:AlternateContent>
    </p:spTree>
    <p:extLst>
      <p:ext uri="{BB962C8B-B14F-4D97-AF65-F5344CB8AC3E}">
        <p14:creationId xmlns:p14="http://schemas.microsoft.com/office/powerpoint/2010/main" val="36235186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1"/>
          <p:cNvSpPr>
            <a:spLocks noGrp="1"/>
          </p:cNvSpPr>
          <p:nvPr>
            <p:ph type="title"/>
          </p:nvPr>
        </p:nvSpPr>
        <p:spPr>
          <a:xfrm>
            <a:off x="628650" y="410825"/>
            <a:ext cx="7886700" cy="1350242"/>
          </a:xfrm>
        </p:spPr>
        <p:txBody>
          <a:bodyPr/>
          <a:lstStyle/>
          <a:p>
            <a:pPr algn="ctr"/>
            <a:r>
              <a:rPr lang="es-ES" b="1" dirty="0"/>
              <a:t>EXTRACCIÓN DE CARACTERÍSTICAS</a:t>
            </a:r>
            <a:endParaRPr lang="es-CO" b="1" dirty="0"/>
          </a:p>
        </p:txBody>
      </p:sp>
      <p:sp>
        <p:nvSpPr>
          <p:cNvPr id="3" name="Marcador de contenido 2"/>
          <p:cNvSpPr>
            <a:spLocks noGrp="1"/>
          </p:cNvSpPr>
          <p:nvPr>
            <p:ph idx="1"/>
          </p:nvPr>
        </p:nvSpPr>
        <p:spPr>
          <a:xfrm>
            <a:off x="628649" y="1851378"/>
            <a:ext cx="8036379" cy="2054578"/>
          </a:xfrm>
        </p:spPr>
        <p:txBody>
          <a:bodyPr/>
          <a:lstStyle/>
          <a:p>
            <a:pPr marL="0" indent="0" algn="just">
              <a:buNone/>
            </a:pPr>
            <a:r>
              <a:rPr lang="es-ES" sz="2400" dirty="0"/>
              <a:t>Las características elementales están explícitamente presentes en los datos adquiridos y pueden ser pasados directamente a la etapa de clasificación. Las características de alto orden son derivadas de las elementales y son generadas por manipulaciones o transformaciones en los datos.</a:t>
            </a:r>
            <a:br>
              <a:rPr lang="es-ES" sz="2400" dirty="0"/>
            </a:br>
            <a:endParaRPr lang="es-CO" sz="2400" dirty="0"/>
          </a:p>
        </p:txBody>
      </p:sp>
      <p:sp>
        <p:nvSpPr>
          <p:cNvPr id="4" name="Marcador de número de diapositiva 3"/>
          <p:cNvSpPr>
            <a:spLocks noGrp="1"/>
          </p:cNvSpPr>
          <p:nvPr>
            <p:ph type="sldNum" sz="quarter" idx="12"/>
          </p:nvPr>
        </p:nvSpPr>
        <p:spPr/>
        <p:txBody>
          <a:bodyPr/>
          <a:lstStyle/>
          <a:p>
            <a:fld id="{EBF82D2F-B254-444B-AB4D-B74E21055EB1}" type="slidenum">
              <a:rPr lang="es-ES" smtClean="0"/>
              <a:t>25</a:t>
            </a:fld>
            <a:endParaRPr lang="es-ES"/>
          </a:p>
        </p:txBody>
      </p:sp>
    </p:spTree>
    <p:extLst>
      <p:ext uri="{BB962C8B-B14F-4D97-AF65-F5344CB8AC3E}">
        <p14:creationId xmlns:p14="http://schemas.microsoft.com/office/powerpoint/2010/main" val="24142515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07BAD81-1F65-4196-B403-E8D0CBDAC6B6}"/>
              </a:ext>
            </a:extLst>
          </p:cNvPr>
          <p:cNvSpPr>
            <a:spLocks noGrp="1"/>
          </p:cNvSpPr>
          <p:nvPr>
            <p:ph idx="1"/>
          </p:nvPr>
        </p:nvSpPr>
        <p:spPr>
          <a:xfrm>
            <a:off x="604703" y="1761067"/>
            <a:ext cx="7934594" cy="3641700"/>
          </a:xfrm>
        </p:spPr>
        <p:txBody>
          <a:bodyPr/>
          <a:lstStyle/>
          <a:p>
            <a:pPr marL="0" indent="0" algn="just">
              <a:buNone/>
            </a:pPr>
            <a:r>
              <a:rPr lang="es-CO" dirty="0"/>
              <a:t>En ocasiones, antes de extraer características, es necesario realizar un pre-procesamiento de los datos, es decir, mitigar problemas que estos puedan presentar como:</a:t>
            </a:r>
          </a:p>
          <a:p>
            <a:pPr algn="just"/>
            <a:r>
              <a:rPr lang="es-CO" dirty="0"/>
              <a:t>Presencia de ruido</a:t>
            </a:r>
          </a:p>
          <a:p>
            <a:pPr algn="just"/>
            <a:r>
              <a:rPr lang="es-CO" dirty="0"/>
              <a:t>Datos atípicos</a:t>
            </a:r>
          </a:p>
          <a:p>
            <a:pPr algn="just"/>
            <a:r>
              <a:rPr lang="es-CO" dirty="0"/>
              <a:t>Datos en diferentes escalas</a:t>
            </a:r>
          </a:p>
          <a:p>
            <a:pPr algn="just"/>
            <a:r>
              <a:rPr lang="es-CO" dirty="0"/>
              <a:t>Datos duplicados</a:t>
            </a:r>
          </a:p>
        </p:txBody>
      </p:sp>
      <p:sp>
        <p:nvSpPr>
          <p:cNvPr id="5" name="Marcador de número de diapositiva 4"/>
          <p:cNvSpPr>
            <a:spLocks noGrp="1"/>
          </p:cNvSpPr>
          <p:nvPr>
            <p:ph type="sldNum" sz="quarter" idx="12"/>
          </p:nvPr>
        </p:nvSpPr>
        <p:spPr/>
        <p:txBody>
          <a:bodyPr/>
          <a:lstStyle/>
          <a:p>
            <a:fld id="{EBF82D2F-B254-444B-AB4D-B74E21055EB1}" type="slidenum">
              <a:rPr lang="es-ES" smtClean="0"/>
              <a:t>26</a:t>
            </a:fld>
            <a:endParaRPr lang="es-ES"/>
          </a:p>
        </p:txBody>
      </p:sp>
      <p:sp>
        <p:nvSpPr>
          <p:cNvPr id="7" name="Título 1">
            <a:extLst>
              <a:ext uri="{FF2B5EF4-FFF2-40B4-BE49-F238E27FC236}">
                <a16:creationId xmlns:a16="http://schemas.microsoft.com/office/drawing/2014/main" id="{B714AC7D-D298-2F4B-B2DB-9E9B5F84C3BA}"/>
              </a:ext>
            </a:extLst>
          </p:cNvPr>
          <p:cNvSpPr txBox="1">
            <a:spLocks/>
          </p:cNvSpPr>
          <p:nvPr/>
        </p:nvSpPr>
        <p:spPr>
          <a:xfrm>
            <a:off x="628650" y="410825"/>
            <a:ext cx="7886700" cy="135024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b="1"/>
              <a:t>EXTRACCIÓN DE CARACTERÍSTICAS</a:t>
            </a:r>
            <a:endParaRPr lang="es-CO" b="1" dirty="0"/>
          </a:p>
        </p:txBody>
      </p:sp>
    </p:spTree>
    <p:extLst>
      <p:ext uri="{BB962C8B-B14F-4D97-AF65-F5344CB8AC3E}">
        <p14:creationId xmlns:p14="http://schemas.microsoft.com/office/powerpoint/2010/main" val="428487997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28650" y="410825"/>
            <a:ext cx="7886700" cy="735396"/>
          </a:xfrm>
        </p:spPr>
        <p:txBody>
          <a:bodyPr/>
          <a:lstStyle/>
          <a:p>
            <a:pPr algn="ctr"/>
            <a:r>
              <a:rPr lang="es-ES" b="1" dirty="0"/>
              <a:t>SELECCIÓN DE CARACTERÍSTICAS</a:t>
            </a:r>
            <a:endParaRPr lang="es-CO" b="1" dirty="0"/>
          </a:p>
        </p:txBody>
      </p:sp>
      <p:sp>
        <p:nvSpPr>
          <p:cNvPr id="4" name="Marcador de número de diapositiva 3"/>
          <p:cNvSpPr>
            <a:spLocks noGrp="1"/>
          </p:cNvSpPr>
          <p:nvPr>
            <p:ph type="sldNum" sz="quarter" idx="12"/>
          </p:nvPr>
        </p:nvSpPr>
        <p:spPr/>
        <p:txBody>
          <a:bodyPr/>
          <a:lstStyle/>
          <a:p>
            <a:fld id="{EBF82D2F-B254-444B-AB4D-B74E21055EB1}" type="slidenum">
              <a:rPr lang="es-ES" smtClean="0"/>
              <a:t>27</a:t>
            </a:fld>
            <a:endParaRPr lang="es-ES"/>
          </a:p>
        </p:txBody>
      </p:sp>
      <p:pic>
        <p:nvPicPr>
          <p:cNvPr id="7" name="Marcador de contenido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28650" y="1059136"/>
            <a:ext cx="7890773" cy="4438560"/>
          </a:xfrm>
        </p:spPr>
      </p:pic>
    </p:spTree>
    <p:extLst>
      <p:ext uri="{BB962C8B-B14F-4D97-AF65-F5344CB8AC3E}">
        <p14:creationId xmlns:p14="http://schemas.microsoft.com/office/powerpoint/2010/main" val="26799345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28650" y="410825"/>
            <a:ext cx="7886700" cy="735396"/>
          </a:xfrm>
        </p:spPr>
        <p:txBody>
          <a:bodyPr/>
          <a:lstStyle/>
          <a:p>
            <a:pPr algn="ctr"/>
            <a:r>
              <a:rPr lang="es-ES" b="1" dirty="0"/>
              <a:t>SELECCIÓN DE CARACTERÍSTICAS</a:t>
            </a:r>
            <a:endParaRPr lang="es-CO" b="1" dirty="0"/>
          </a:p>
        </p:txBody>
      </p:sp>
      <p:sp>
        <p:nvSpPr>
          <p:cNvPr id="3" name="Marcador de contenido 2"/>
          <p:cNvSpPr>
            <a:spLocks noGrp="1"/>
          </p:cNvSpPr>
          <p:nvPr>
            <p:ph idx="1"/>
          </p:nvPr>
        </p:nvSpPr>
        <p:spPr>
          <a:xfrm>
            <a:off x="235131" y="1146221"/>
            <a:ext cx="8612778" cy="3800248"/>
          </a:xfrm>
        </p:spPr>
        <p:txBody>
          <a:bodyPr/>
          <a:lstStyle/>
          <a:p>
            <a:pPr algn="just"/>
            <a:r>
              <a:rPr lang="es-ES" sz="2400" dirty="0"/>
              <a:t>Consiste en seleccionar cuál es el tipo de características o rasgos más adecuados para describir los objetos. Para ello, se deben localizar los rasgos que inciden en el problema de manera determinante</a:t>
            </a:r>
            <a:r>
              <a:rPr lang="es-CO" sz="2400" dirty="0"/>
              <a:t>.</a:t>
            </a:r>
          </a:p>
          <a:p>
            <a:pPr algn="just"/>
            <a:r>
              <a:rPr lang="es-ES" sz="2400" dirty="0"/>
              <a:t>Es el proceso de seleccionar un subconjunto de características</a:t>
            </a:r>
            <a:r>
              <a:rPr lang="es-ES" sz="2400" b="1" dirty="0"/>
              <a:t> </a:t>
            </a:r>
            <a:r>
              <a:rPr lang="es-ES" sz="2400" dirty="0"/>
              <a:t>pertinentes (variables, predictores) para su uso en construcción de modelos.</a:t>
            </a:r>
            <a:endParaRPr lang="es-CO" sz="2400" dirty="0"/>
          </a:p>
          <a:p>
            <a:pPr algn="just"/>
            <a:r>
              <a:rPr lang="es-CO" sz="2400" dirty="0"/>
              <a:t>Eliminar características constantes y/o redundantes.</a:t>
            </a:r>
          </a:p>
          <a:p>
            <a:pPr algn="just"/>
            <a:r>
              <a:rPr lang="es-CO" sz="2400" dirty="0"/>
              <a:t>Dadas dos características altamente correlacionadas, eliminar una de estas.</a:t>
            </a:r>
          </a:p>
          <a:p>
            <a:pPr algn="just"/>
            <a:r>
              <a:rPr lang="es-CO" sz="2400" b="1" dirty="0"/>
              <a:t>Análisis de componentes principales.</a:t>
            </a:r>
            <a:endParaRPr lang="es-CO" sz="2400" dirty="0"/>
          </a:p>
          <a:p>
            <a:pPr marL="0" indent="0" algn="just">
              <a:buNone/>
            </a:pPr>
            <a:endParaRPr lang="es-CO" sz="2400" dirty="0"/>
          </a:p>
          <a:p>
            <a:endParaRPr lang="es-CO" sz="2400" dirty="0"/>
          </a:p>
          <a:p>
            <a:endParaRPr lang="es-CO" sz="2400" dirty="0"/>
          </a:p>
        </p:txBody>
      </p:sp>
      <p:sp>
        <p:nvSpPr>
          <p:cNvPr id="4" name="Marcador de número de diapositiva 3"/>
          <p:cNvSpPr>
            <a:spLocks noGrp="1"/>
          </p:cNvSpPr>
          <p:nvPr>
            <p:ph type="sldNum" sz="quarter" idx="12"/>
          </p:nvPr>
        </p:nvSpPr>
        <p:spPr/>
        <p:txBody>
          <a:bodyPr/>
          <a:lstStyle/>
          <a:p>
            <a:fld id="{EBF82D2F-B254-444B-AB4D-B74E21055EB1}" type="slidenum">
              <a:rPr lang="es-ES" smtClean="0"/>
              <a:t>28</a:t>
            </a:fld>
            <a:endParaRPr lang="es-ES"/>
          </a:p>
        </p:txBody>
      </p:sp>
    </p:spTree>
    <p:extLst>
      <p:ext uri="{BB962C8B-B14F-4D97-AF65-F5344CB8AC3E}">
        <p14:creationId xmlns:p14="http://schemas.microsoft.com/office/powerpoint/2010/main" val="217550178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28650" y="410825"/>
            <a:ext cx="7886700" cy="735396"/>
          </a:xfrm>
        </p:spPr>
        <p:txBody>
          <a:bodyPr/>
          <a:lstStyle/>
          <a:p>
            <a:pPr algn="ctr"/>
            <a:r>
              <a:rPr lang="es-ES" b="1" dirty="0"/>
              <a:t>SELECCIÓN DE CARACTERÍSTICAS</a:t>
            </a:r>
            <a:endParaRPr lang="es-CO" b="1" dirty="0"/>
          </a:p>
        </p:txBody>
      </p:sp>
      <p:sp>
        <p:nvSpPr>
          <p:cNvPr id="3" name="Marcador de contenido 2"/>
          <p:cNvSpPr>
            <a:spLocks noGrp="1"/>
          </p:cNvSpPr>
          <p:nvPr>
            <p:ph idx="1"/>
          </p:nvPr>
        </p:nvSpPr>
        <p:spPr>
          <a:xfrm>
            <a:off x="463187" y="1424895"/>
            <a:ext cx="7886700" cy="3451537"/>
          </a:xfrm>
        </p:spPr>
        <p:txBody>
          <a:bodyPr/>
          <a:lstStyle/>
          <a:p>
            <a:pPr marL="0" indent="0" algn="just">
              <a:buNone/>
            </a:pPr>
            <a:r>
              <a:rPr lang="es-ES" sz="2400" dirty="0"/>
              <a:t>La selección de características puede diferenciarse según los objetivos buscados:</a:t>
            </a:r>
          </a:p>
          <a:p>
            <a:pPr lvl="1" algn="just"/>
            <a:r>
              <a:rPr lang="es-ES" b="1" dirty="0"/>
              <a:t>Para la clasificación: </a:t>
            </a:r>
            <a:r>
              <a:rPr lang="es-ES" dirty="0"/>
              <a:t>la selección de características relevantes, a partir del conjunto total de características que describen a los objetos, se hace con dos motivos fundamentales: mejorar la clasificación o aumentar la velocidad de procesamiento.</a:t>
            </a:r>
          </a:p>
          <a:p>
            <a:pPr lvl="1" algn="just"/>
            <a:r>
              <a:rPr lang="es-ES" b="1" dirty="0"/>
              <a:t>Para la representación:</a:t>
            </a:r>
            <a:r>
              <a:rPr lang="es-ES" dirty="0"/>
              <a:t> decidir qué características representan mejor a cierto tipo de objetos.</a:t>
            </a:r>
            <a:endParaRPr lang="es-CO" dirty="0"/>
          </a:p>
          <a:p>
            <a:endParaRPr lang="es-CO" sz="2400" dirty="0"/>
          </a:p>
          <a:p>
            <a:endParaRPr lang="es-CO" sz="2400" dirty="0"/>
          </a:p>
        </p:txBody>
      </p:sp>
      <p:sp>
        <p:nvSpPr>
          <p:cNvPr id="4" name="Marcador de número de diapositiva 3"/>
          <p:cNvSpPr>
            <a:spLocks noGrp="1"/>
          </p:cNvSpPr>
          <p:nvPr>
            <p:ph type="sldNum" sz="quarter" idx="12"/>
          </p:nvPr>
        </p:nvSpPr>
        <p:spPr/>
        <p:txBody>
          <a:bodyPr/>
          <a:lstStyle/>
          <a:p>
            <a:fld id="{EBF82D2F-B254-444B-AB4D-B74E21055EB1}" type="slidenum">
              <a:rPr lang="es-ES" smtClean="0"/>
              <a:t>29</a:t>
            </a:fld>
            <a:endParaRPr lang="es-ES"/>
          </a:p>
        </p:txBody>
      </p:sp>
    </p:spTree>
    <p:extLst>
      <p:ext uri="{BB962C8B-B14F-4D97-AF65-F5344CB8AC3E}">
        <p14:creationId xmlns:p14="http://schemas.microsoft.com/office/powerpoint/2010/main" val="15819668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3CB095-2FF9-424A-BF02-B18E696C5050}"/>
              </a:ext>
            </a:extLst>
          </p:cNvPr>
          <p:cNvSpPr>
            <a:spLocks noGrp="1"/>
          </p:cNvSpPr>
          <p:nvPr>
            <p:ph type="title"/>
          </p:nvPr>
        </p:nvSpPr>
        <p:spPr/>
        <p:txBody>
          <a:bodyPr/>
          <a:lstStyle/>
          <a:p>
            <a:pPr algn="ctr"/>
            <a:r>
              <a:rPr lang="es-ES" b="1" dirty="0"/>
              <a:t>OBJETIVOS DEL CURSO</a:t>
            </a:r>
            <a:endParaRPr lang="es-CO" b="1" dirty="0"/>
          </a:p>
        </p:txBody>
      </p:sp>
      <p:sp>
        <p:nvSpPr>
          <p:cNvPr id="3" name="Content Placeholder 2">
            <a:extLst>
              <a:ext uri="{FF2B5EF4-FFF2-40B4-BE49-F238E27FC236}">
                <a16:creationId xmlns:a16="http://schemas.microsoft.com/office/drawing/2014/main" id="{6D1B4DFC-E793-4972-AA7F-19FD006964D8}"/>
              </a:ext>
            </a:extLst>
          </p:cNvPr>
          <p:cNvSpPr>
            <a:spLocks noGrp="1"/>
          </p:cNvSpPr>
          <p:nvPr>
            <p:ph idx="1"/>
          </p:nvPr>
        </p:nvSpPr>
        <p:spPr>
          <a:xfrm>
            <a:off x="484910" y="1439164"/>
            <a:ext cx="7841672" cy="3669847"/>
          </a:xfrm>
        </p:spPr>
        <p:txBody>
          <a:bodyPr/>
          <a:lstStyle/>
          <a:p>
            <a:pPr algn="just"/>
            <a:r>
              <a:rPr lang="es-CO" sz="1900" dirty="0"/>
              <a:t>Identificar los componentes principales de un sistema de Clasificación y Reconocimiento de Patrones</a:t>
            </a:r>
          </a:p>
          <a:p>
            <a:pPr algn="just"/>
            <a:endParaRPr lang="es-CO" sz="1900" dirty="0"/>
          </a:p>
          <a:p>
            <a:pPr algn="just"/>
            <a:r>
              <a:rPr lang="es-CO" sz="1900" dirty="0"/>
              <a:t>Estudiar los conceptos básicos de extracción de características, selección de características, clasificación y evaluación de desempeño</a:t>
            </a:r>
          </a:p>
          <a:p>
            <a:pPr algn="just"/>
            <a:endParaRPr lang="es-CO" sz="1900" dirty="0"/>
          </a:p>
          <a:p>
            <a:pPr algn="just"/>
            <a:r>
              <a:rPr lang="es-CO" sz="1900" dirty="0"/>
              <a:t>Implementar los algoritmos asociados con las distintas etapas y modelos de un sistema de Clasificación y Reconocimiento de Patrones. </a:t>
            </a:r>
          </a:p>
          <a:p>
            <a:pPr algn="just"/>
            <a:endParaRPr lang="es-CO" sz="1900" dirty="0"/>
          </a:p>
          <a:p>
            <a:pPr algn="just"/>
            <a:r>
              <a:rPr lang="es-CO" sz="1900" dirty="0"/>
              <a:t>Aplicar métodos de Clasificación y Reconocimiento de Patrones para resolver un problema real.</a:t>
            </a:r>
          </a:p>
        </p:txBody>
      </p:sp>
    </p:spTree>
    <p:extLst>
      <p:ext uri="{BB962C8B-B14F-4D97-AF65-F5344CB8AC3E}">
        <p14:creationId xmlns:p14="http://schemas.microsoft.com/office/powerpoint/2010/main" val="266183589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28650" y="410825"/>
            <a:ext cx="7886700" cy="735396"/>
          </a:xfrm>
        </p:spPr>
        <p:txBody>
          <a:bodyPr/>
          <a:lstStyle/>
          <a:p>
            <a:pPr algn="ctr"/>
            <a:r>
              <a:rPr lang="es-ES" b="1" dirty="0"/>
              <a:t>SELECCIÓN DE CARACTERÍSTICAS</a:t>
            </a:r>
            <a:endParaRPr lang="es-CO" b="1" dirty="0"/>
          </a:p>
        </p:txBody>
      </p:sp>
      <p:sp>
        <p:nvSpPr>
          <p:cNvPr id="4" name="Marcador de número de diapositiva 3"/>
          <p:cNvSpPr>
            <a:spLocks noGrp="1"/>
          </p:cNvSpPr>
          <p:nvPr>
            <p:ph type="sldNum" sz="quarter" idx="12"/>
          </p:nvPr>
        </p:nvSpPr>
        <p:spPr/>
        <p:txBody>
          <a:bodyPr/>
          <a:lstStyle/>
          <a:p>
            <a:fld id="{EBF82D2F-B254-444B-AB4D-B74E21055EB1}" type="slidenum">
              <a:rPr lang="es-ES" smtClean="0"/>
              <a:t>30</a:t>
            </a:fld>
            <a:endParaRPr lang="es-ES"/>
          </a:p>
        </p:txBody>
      </p:sp>
      <p:sp>
        <p:nvSpPr>
          <p:cNvPr id="9" name="Marcador de contenido 8"/>
          <p:cNvSpPr>
            <a:spLocks noGrp="1"/>
          </p:cNvSpPr>
          <p:nvPr>
            <p:ph idx="1"/>
          </p:nvPr>
        </p:nvSpPr>
        <p:spPr>
          <a:xfrm>
            <a:off x="628650" y="1233442"/>
            <a:ext cx="7886700" cy="4351338"/>
          </a:xfrm>
        </p:spPr>
        <p:txBody>
          <a:bodyPr/>
          <a:lstStyle/>
          <a:p>
            <a:r>
              <a:rPr lang="es-ES" sz="2400" dirty="0"/>
              <a:t>Estrategias de selección de características:</a:t>
            </a:r>
          </a:p>
          <a:p>
            <a:pPr lvl="1"/>
            <a:r>
              <a:rPr lang="es-ES" b="1" dirty="0" err="1"/>
              <a:t>wrapper</a:t>
            </a:r>
            <a:r>
              <a:rPr lang="es-ES" b="1" dirty="0"/>
              <a:t>:</a:t>
            </a:r>
            <a:r>
              <a:rPr lang="es-ES" dirty="0"/>
              <a:t> la selección de características se hace usando información del mecanismo de clasificación.</a:t>
            </a:r>
          </a:p>
          <a:p>
            <a:pPr lvl="1"/>
            <a:r>
              <a:rPr lang="es-ES" b="1" dirty="0" err="1"/>
              <a:t>filter</a:t>
            </a:r>
            <a:r>
              <a:rPr lang="es-ES" b="1" dirty="0"/>
              <a:t>:</a:t>
            </a:r>
            <a:r>
              <a:rPr lang="es-ES" dirty="0"/>
              <a:t> la selección se hace con un criterio independiente del clasificador. Incluye algunos métodos como:</a:t>
            </a:r>
          </a:p>
          <a:p>
            <a:pPr lvl="2" algn="just"/>
            <a:r>
              <a:rPr lang="es-ES" dirty="0"/>
              <a:t>Tablas de decisión: se busca un subconjunto mínimo de variables que no introduzca confusión entre clases.</a:t>
            </a:r>
          </a:p>
          <a:p>
            <a:pPr lvl="2" algn="just"/>
            <a:r>
              <a:rPr lang="es-ES" dirty="0"/>
              <a:t>ID3: se crea un árbol de decisión y se selecciona un conjunto de variables que permita discriminar entre clases.</a:t>
            </a:r>
          </a:p>
          <a:p>
            <a:pPr lvl="2" algn="just"/>
            <a:r>
              <a:rPr lang="es-ES" dirty="0"/>
              <a:t>Teoría de </a:t>
            </a:r>
            <a:r>
              <a:rPr lang="es-ES" dirty="0" err="1"/>
              <a:t>testores</a:t>
            </a:r>
            <a:r>
              <a:rPr lang="es-ES" dirty="0"/>
              <a:t>: se buscan todos los subconjuntos de variables discriminantes </a:t>
            </a:r>
            <a:r>
              <a:rPr lang="es-ES" dirty="0" err="1"/>
              <a:t>minimales</a:t>
            </a:r>
            <a:r>
              <a:rPr lang="es-ES" dirty="0"/>
              <a:t>, con estos se evalúa la relevancia de cada variable y se seleccionan aquellas con mayor relevancia.</a:t>
            </a:r>
          </a:p>
          <a:p>
            <a:endParaRPr lang="es-CO" dirty="0"/>
          </a:p>
        </p:txBody>
      </p:sp>
    </p:spTree>
    <p:extLst>
      <p:ext uri="{BB962C8B-B14F-4D97-AF65-F5344CB8AC3E}">
        <p14:creationId xmlns:p14="http://schemas.microsoft.com/office/powerpoint/2010/main" val="8442357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28650" y="410825"/>
            <a:ext cx="7886700" cy="735396"/>
          </a:xfrm>
        </p:spPr>
        <p:txBody>
          <a:bodyPr/>
          <a:lstStyle/>
          <a:p>
            <a:pPr algn="ctr"/>
            <a:r>
              <a:rPr lang="es-ES" b="1" dirty="0"/>
              <a:t>SELECCIÓN DE CARACTERÍSTICAS</a:t>
            </a:r>
            <a:endParaRPr lang="es-CO" b="1" dirty="0"/>
          </a:p>
        </p:txBody>
      </p:sp>
      <p:sp>
        <p:nvSpPr>
          <p:cNvPr id="3" name="Marcador de contenido 2"/>
          <p:cNvSpPr>
            <a:spLocks noGrp="1"/>
          </p:cNvSpPr>
          <p:nvPr>
            <p:ph idx="1"/>
          </p:nvPr>
        </p:nvSpPr>
        <p:spPr>
          <a:xfrm>
            <a:off x="628650" y="1146221"/>
            <a:ext cx="7886700" cy="4623515"/>
          </a:xfrm>
        </p:spPr>
        <p:txBody>
          <a:bodyPr/>
          <a:lstStyle/>
          <a:p>
            <a:pPr marL="0" indent="0" algn="just">
              <a:buNone/>
            </a:pPr>
            <a:r>
              <a:rPr lang="es-CO" sz="2400" dirty="0"/>
              <a:t>Ante un problema o estudio con gran cantidad de datos, es necesario reducir las dimensiones para facilitar la obtención de nuevo conocimiento en forma oportuna o poder resolverlo computacionalmente hablando.</a:t>
            </a:r>
          </a:p>
          <a:p>
            <a:pPr marL="0" indent="0" algn="just">
              <a:buNone/>
            </a:pPr>
            <a:r>
              <a:rPr lang="es-CO" sz="2400" dirty="0"/>
              <a:t>Otros motivos son:</a:t>
            </a:r>
          </a:p>
          <a:p>
            <a:pPr algn="just"/>
            <a:r>
              <a:rPr lang="es-CO" sz="2400" dirty="0"/>
              <a:t>Para evitar características no descriptivas</a:t>
            </a:r>
          </a:p>
          <a:p>
            <a:pPr algn="just"/>
            <a:r>
              <a:rPr lang="es-CO" sz="2400" dirty="0"/>
              <a:t>Evitar características correlacionadas</a:t>
            </a:r>
          </a:p>
          <a:p>
            <a:pPr algn="just"/>
            <a:r>
              <a:rPr lang="es-CO" sz="2400" dirty="0"/>
              <a:t>Simplificar la etapa de pruebas</a:t>
            </a:r>
          </a:p>
          <a:p>
            <a:pPr algn="just"/>
            <a:r>
              <a:rPr lang="es-CO" sz="2400" dirty="0"/>
              <a:t>Evitar la maldición de la </a:t>
            </a:r>
            <a:r>
              <a:rPr lang="es-CO" sz="2400" dirty="0" err="1"/>
              <a:t>dimensionalidad</a:t>
            </a:r>
            <a:endParaRPr lang="es-CO" sz="2400" dirty="0"/>
          </a:p>
          <a:p>
            <a:pPr algn="just"/>
            <a:r>
              <a:rPr lang="es-CO" sz="2400" dirty="0"/>
              <a:t>Evitar falsas correlaciones</a:t>
            </a:r>
          </a:p>
          <a:p>
            <a:pPr algn="just"/>
            <a:endParaRPr lang="es-CO" sz="2400" dirty="0"/>
          </a:p>
        </p:txBody>
      </p:sp>
      <p:sp>
        <p:nvSpPr>
          <p:cNvPr id="4" name="Marcador de número de diapositiva 3"/>
          <p:cNvSpPr>
            <a:spLocks noGrp="1"/>
          </p:cNvSpPr>
          <p:nvPr>
            <p:ph type="sldNum" sz="quarter" idx="12"/>
          </p:nvPr>
        </p:nvSpPr>
        <p:spPr/>
        <p:txBody>
          <a:bodyPr/>
          <a:lstStyle/>
          <a:p>
            <a:fld id="{EBF82D2F-B254-444B-AB4D-B74E21055EB1}" type="slidenum">
              <a:rPr lang="es-ES" smtClean="0"/>
              <a:t>31</a:t>
            </a:fld>
            <a:endParaRPr lang="es-ES"/>
          </a:p>
        </p:txBody>
      </p:sp>
    </p:spTree>
    <p:extLst>
      <p:ext uri="{BB962C8B-B14F-4D97-AF65-F5344CB8AC3E}">
        <p14:creationId xmlns:p14="http://schemas.microsoft.com/office/powerpoint/2010/main" val="415473698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28650" y="410825"/>
            <a:ext cx="7886700" cy="735396"/>
          </a:xfrm>
        </p:spPr>
        <p:txBody>
          <a:bodyPr/>
          <a:lstStyle/>
          <a:p>
            <a:pPr algn="ctr"/>
            <a:r>
              <a:rPr lang="es-ES" b="1" dirty="0"/>
              <a:t>SELECCIÓN DE CARACTERÍSTICAS</a:t>
            </a:r>
            <a:endParaRPr lang="es-CO" b="1" dirty="0"/>
          </a:p>
        </p:txBody>
      </p:sp>
      <p:sp>
        <p:nvSpPr>
          <p:cNvPr id="3" name="Marcador de contenido 2"/>
          <p:cNvSpPr>
            <a:spLocks noGrp="1"/>
          </p:cNvSpPr>
          <p:nvPr>
            <p:ph idx="1"/>
          </p:nvPr>
        </p:nvSpPr>
        <p:spPr>
          <a:xfrm>
            <a:off x="628650" y="1300766"/>
            <a:ext cx="7886700" cy="3451537"/>
          </a:xfrm>
        </p:spPr>
        <p:txBody>
          <a:bodyPr/>
          <a:lstStyle/>
          <a:p>
            <a:pPr marL="0" indent="0" algn="just">
              <a:buNone/>
            </a:pPr>
            <a:r>
              <a:rPr lang="es-ES" sz="2400" b="1" dirty="0"/>
              <a:t>Búsqueda exhaustiva:</a:t>
            </a:r>
            <a:r>
              <a:rPr lang="es-ES" sz="2400" dirty="0"/>
              <a:t> Es una técnica trivial pero a menudo usada, que consiste en enumerar sistemáticamente todos los posibles candidatos para la solución de un problema, con el fin de chequear si dicho candidato satisface la solución al mismo.</a:t>
            </a:r>
            <a:endParaRPr lang="es-CO" sz="2400" dirty="0"/>
          </a:p>
          <a:p>
            <a:endParaRPr lang="es-CO" dirty="0"/>
          </a:p>
          <a:p>
            <a:endParaRPr lang="es-CO" dirty="0"/>
          </a:p>
        </p:txBody>
      </p:sp>
      <p:sp>
        <p:nvSpPr>
          <p:cNvPr id="4" name="Marcador de número de diapositiva 3"/>
          <p:cNvSpPr>
            <a:spLocks noGrp="1"/>
          </p:cNvSpPr>
          <p:nvPr>
            <p:ph type="sldNum" sz="quarter" idx="12"/>
          </p:nvPr>
        </p:nvSpPr>
        <p:spPr/>
        <p:txBody>
          <a:bodyPr/>
          <a:lstStyle/>
          <a:p>
            <a:fld id="{EBF82D2F-B254-444B-AB4D-B74E21055EB1}" type="slidenum">
              <a:rPr lang="es-ES" smtClean="0"/>
              <a:t>32</a:t>
            </a:fld>
            <a:endParaRPr lang="es-ES"/>
          </a:p>
        </p:txBody>
      </p:sp>
    </p:spTree>
    <p:extLst>
      <p:ext uri="{BB962C8B-B14F-4D97-AF65-F5344CB8AC3E}">
        <p14:creationId xmlns:p14="http://schemas.microsoft.com/office/powerpoint/2010/main" val="16915748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28650" y="410825"/>
            <a:ext cx="7886700" cy="735396"/>
          </a:xfrm>
        </p:spPr>
        <p:txBody>
          <a:bodyPr/>
          <a:lstStyle/>
          <a:p>
            <a:pPr algn="ctr"/>
            <a:r>
              <a:rPr lang="es-ES" b="1" dirty="0"/>
              <a:t>SELECCIÓN DE CARACTERÍSTICAS</a:t>
            </a:r>
            <a:endParaRPr lang="es-CO" b="1" dirty="0"/>
          </a:p>
        </p:txBody>
      </p:sp>
      <p:sp>
        <p:nvSpPr>
          <p:cNvPr id="3" name="Marcador de contenido 2"/>
          <p:cNvSpPr>
            <a:spLocks noGrp="1"/>
          </p:cNvSpPr>
          <p:nvPr>
            <p:ph idx="1"/>
          </p:nvPr>
        </p:nvSpPr>
        <p:spPr>
          <a:xfrm>
            <a:off x="628650" y="1300766"/>
            <a:ext cx="7886700" cy="3451537"/>
          </a:xfrm>
        </p:spPr>
        <p:txBody>
          <a:bodyPr/>
          <a:lstStyle/>
          <a:p>
            <a:pPr marL="0" indent="0" algn="just">
              <a:buNone/>
            </a:pPr>
            <a:r>
              <a:rPr lang="es-ES" sz="2400" b="1" dirty="0" err="1"/>
              <a:t>Branch</a:t>
            </a:r>
            <a:r>
              <a:rPr lang="es-ES" sz="2400" b="1" dirty="0"/>
              <a:t> and </a:t>
            </a:r>
            <a:r>
              <a:rPr lang="es-ES" sz="2400" b="1" dirty="0" err="1"/>
              <a:t>Bound</a:t>
            </a:r>
            <a:r>
              <a:rPr lang="es-ES" sz="2400" b="1" dirty="0"/>
              <a:t>: </a:t>
            </a:r>
            <a:r>
              <a:rPr lang="es-ES" sz="2400" dirty="0"/>
              <a:t>El método de diseño de algoritmos </a:t>
            </a:r>
            <a:r>
              <a:rPr lang="es-ES" sz="2400" b="1" dirty="0"/>
              <a:t>Ramificación y poda</a:t>
            </a:r>
            <a:r>
              <a:rPr lang="es-ES" sz="2400" dirty="0"/>
              <a:t> (también llamado </a:t>
            </a:r>
            <a:r>
              <a:rPr lang="es-ES" sz="2400" i="1" dirty="0"/>
              <a:t>Ramificación y Acotación</a:t>
            </a:r>
            <a:r>
              <a:rPr lang="es-ES" sz="2400" dirty="0"/>
              <a:t>) es una variante del </a:t>
            </a:r>
            <a:r>
              <a:rPr lang="es-ES" sz="2400" dirty="0" err="1"/>
              <a:t>Backtracking</a:t>
            </a:r>
            <a:r>
              <a:rPr lang="es-ES" sz="2400" dirty="0"/>
              <a:t>, mejorado sustancialmente. El término (del inglés, </a:t>
            </a:r>
            <a:r>
              <a:rPr lang="es-ES" sz="2400" i="1" dirty="0" err="1"/>
              <a:t>Branch</a:t>
            </a:r>
            <a:r>
              <a:rPr lang="es-ES" sz="2400" i="1" dirty="0"/>
              <a:t> and </a:t>
            </a:r>
            <a:r>
              <a:rPr lang="es-ES" sz="2400" i="1" dirty="0" err="1"/>
              <a:t>Bound</a:t>
            </a:r>
            <a:r>
              <a:rPr lang="es-ES" sz="2400" dirty="0"/>
              <a:t>) se aplica mayoritariamente para resolver cuestiones o problemas de optimización.</a:t>
            </a:r>
            <a:endParaRPr lang="es-CO" sz="2400" dirty="0"/>
          </a:p>
          <a:p>
            <a:pPr algn="just"/>
            <a:endParaRPr lang="es-CO" dirty="0"/>
          </a:p>
          <a:p>
            <a:pPr algn="just"/>
            <a:endParaRPr lang="es-CO" dirty="0"/>
          </a:p>
        </p:txBody>
      </p:sp>
      <p:sp>
        <p:nvSpPr>
          <p:cNvPr id="4" name="Marcador de número de diapositiva 3"/>
          <p:cNvSpPr>
            <a:spLocks noGrp="1"/>
          </p:cNvSpPr>
          <p:nvPr>
            <p:ph type="sldNum" sz="quarter" idx="12"/>
          </p:nvPr>
        </p:nvSpPr>
        <p:spPr/>
        <p:txBody>
          <a:bodyPr/>
          <a:lstStyle/>
          <a:p>
            <a:fld id="{EBF82D2F-B254-444B-AB4D-B74E21055EB1}" type="slidenum">
              <a:rPr lang="es-ES" smtClean="0"/>
              <a:t>33</a:t>
            </a:fld>
            <a:endParaRPr lang="es-ES"/>
          </a:p>
        </p:txBody>
      </p:sp>
    </p:spTree>
    <p:extLst>
      <p:ext uri="{BB962C8B-B14F-4D97-AF65-F5344CB8AC3E}">
        <p14:creationId xmlns:p14="http://schemas.microsoft.com/office/powerpoint/2010/main" val="39280058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07BAD81-1F65-4196-B403-E8D0CBDAC6B6}"/>
              </a:ext>
            </a:extLst>
          </p:cNvPr>
          <p:cNvSpPr>
            <a:spLocks noGrp="1"/>
          </p:cNvSpPr>
          <p:nvPr>
            <p:ph idx="1"/>
          </p:nvPr>
        </p:nvSpPr>
        <p:spPr>
          <a:xfrm>
            <a:off x="628650" y="1241138"/>
            <a:ext cx="7886700" cy="3949048"/>
          </a:xfrm>
        </p:spPr>
        <p:txBody>
          <a:bodyPr/>
          <a:lstStyle/>
          <a:p>
            <a:pPr marL="0" indent="0" algn="just">
              <a:buNone/>
            </a:pPr>
            <a:r>
              <a:rPr lang="es-ES" sz="2400" dirty="0"/>
              <a:t>El </a:t>
            </a:r>
            <a:r>
              <a:rPr lang="es-ES" sz="2400" b="1" dirty="0"/>
              <a:t>aprendizaje de máquina</a:t>
            </a:r>
            <a:r>
              <a:rPr lang="es-ES" sz="2400" dirty="0"/>
              <a:t> (</a:t>
            </a:r>
            <a:r>
              <a:rPr lang="es-ES" sz="2400" i="1" dirty="0"/>
              <a:t>del inglés, machine </a:t>
            </a:r>
            <a:r>
              <a:rPr lang="es-ES" sz="2400" i="1" dirty="0" err="1"/>
              <a:t>learning</a:t>
            </a:r>
            <a:r>
              <a:rPr lang="es-ES" sz="2400" dirty="0"/>
              <a:t>) es el </a:t>
            </a:r>
            <a:r>
              <a:rPr lang="es-ES" sz="2400" dirty="0" err="1"/>
              <a:t>subcampo</a:t>
            </a:r>
            <a:r>
              <a:rPr lang="es-ES" sz="2400" dirty="0"/>
              <a:t> de las ciencias computacionales y una rama de la inteligencia artificial, cuyo objetivo es desarrollar técnicas que permitan que las computadoras aprendan.</a:t>
            </a:r>
          </a:p>
          <a:p>
            <a:pPr marL="0" indent="0" algn="just">
              <a:buNone/>
            </a:pPr>
            <a:endParaRPr lang="es-CO" b="1" dirty="0"/>
          </a:p>
        </p:txBody>
      </p:sp>
      <p:sp>
        <p:nvSpPr>
          <p:cNvPr id="5" name="Marcador de número de diapositiva 4"/>
          <p:cNvSpPr>
            <a:spLocks noGrp="1"/>
          </p:cNvSpPr>
          <p:nvPr>
            <p:ph type="sldNum" sz="quarter" idx="12"/>
          </p:nvPr>
        </p:nvSpPr>
        <p:spPr/>
        <p:txBody>
          <a:bodyPr/>
          <a:lstStyle/>
          <a:p>
            <a:fld id="{EBF82D2F-B254-444B-AB4D-B74E21055EB1}" type="slidenum">
              <a:rPr lang="es-ES" smtClean="0"/>
              <a:t>34</a:t>
            </a:fld>
            <a:endParaRPr lang="es-ES"/>
          </a:p>
        </p:txBody>
      </p:sp>
      <p:sp>
        <p:nvSpPr>
          <p:cNvPr id="6" name="Título 1"/>
          <p:cNvSpPr txBox="1">
            <a:spLocks/>
          </p:cNvSpPr>
          <p:nvPr/>
        </p:nvSpPr>
        <p:spPr>
          <a:xfrm>
            <a:off x="628650" y="403764"/>
            <a:ext cx="7886700" cy="96139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b="1" dirty="0"/>
              <a:t>APRENDIZAJE</a:t>
            </a:r>
            <a:endParaRPr lang="es-CO" b="1" dirty="0"/>
          </a:p>
        </p:txBody>
      </p:sp>
      <p:pic>
        <p:nvPicPr>
          <p:cNvPr id="2" name="Imagen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50820" y="2859934"/>
            <a:ext cx="3143449" cy="2330252"/>
          </a:xfrm>
          <a:prstGeom prst="rect">
            <a:avLst/>
          </a:prstGeom>
        </p:spPr>
      </p:pic>
    </p:spTree>
    <p:extLst>
      <p:ext uri="{BB962C8B-B14F-4D97-AF65-F5344CB8AC3E}">
        <p14:creationId xmlns:p14="http://schemas.microsoft.com/office/powerpoint/2010/main" val="213504282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07BAD81-1F65-4196-B403-E8D0CBDAC6B6}"/>
              </a:ext>
            </a:extLst>
          </p:cNvPr>
          <p:cNvSpPr>
            <a:spLocks noGrp="1"/>
          </p:cNvSpPr>
          <p:nvPr>
            <p:ph idx="1"/>
          </p:nvPr>
        </p:nvSpPr>
        <p:spPr>
          <a:xfrm>
            <a:off x="628650" y="1241138"/>
            <a:ext cx="7886700" cy="3949048"/>
          </a:xfrm>
        </p:spPr>
        <p:txBody>
          <a:bodyPr/>
          <a:lstStyle/>
          <a:p>
            <a:pPr marL="0" indent="0" algn="just">
              <a:buNone/>
            </a:pPr>
            <a:r>
              <a:rPr lang="es-ES" sz="2400" dirty="0"/>
              <a:t>Según </a:t>
            </a:r>
            <a:r>
              <a:rPr lang="es-ES" sz="2400" dirty="0">
                <a:hlinkClick r:id="rId2"/>
              </a:rPr>
              <a:t>Herbert A. Simon</a:t>
            </a:r>
            <a:r>
              <a:rPr lang="es-ES" sz="2400" dirty="0"/>
              <a:t>, pionero de la inteligencia artificial: </a:t>
            </a:r>
          </a:p>
          <a:p>
            <a:pPr marL="0" indent="0" algn="just">
              <a:buNone/>
            </a:pPr>
            <a:endParaRPr lang="es-ES" sz="2400" dirty="0"/>
          </a:p>
          <a:p>
            <a:pPr marL="0" indent="0" algn="ctr">
              <a:buNone/>
            </a:pPr>
            <a:r>
              <a:rPr lang="es-ES" sz="2400" dirty="0"/>
              <a:t>&lt;&lt;</a:t>
            </a:r>
            <a:r>
              <a:rPr lang="es-ES" sz="2400" i="1" dirty="0"/>
              <a:t>El aprendizaje es cualquier cambio que haga un sistema para adaptarse a su medio ambiente…Permite a un sistema hacer la misma tarea de una forma más eficiente la próxima vez.</a:t>
            </a:r>
            <a:r>
              <a:rPr lang="es-ES" sz="2400" dirty="0"/>
              <a:t>&gt;&gt;</a:t>
            </a:r>
          </a:p>
          <a:p>
            <a:pPr marL="0" indent="0" algn="just">
              <a:buNone/>
            </a:pPr>
            <a:endParaRPr lang="es-CO" b="1" dirty="0"/>
          </a:p>
        </p:txBody>
      </p:sp>
      <p:sp>
        <p:nvSpPr>
          <p:cNvPr id="5" name="Marcador de número de diapositiva 4"/>
          <p:cNvSpPr>
            <a:spLocks noGrp="1"/>
          </p:cNvSpPr>
          <p:nvPr>
            <p:ph type="sldNum" sz="quarter" idx="12"/>
          </p:nvPr>
        </p:nvSpPr>
        <p:spPr/>
        <p:txBody>
          <a:bodyPr/>
          <a:lstStyle/>
          <a:p>
            <a:fld id="{EBF82D2F-B254-444B-AB4D-B74E21055EB1}" type="slidenum">
              <a:rPr lang="es-ES" smtClean="0"/>
              <a:t>35</a:t>
            </a:fld>
            <a:endParaRPr lang="es-ES"/>
          </a:p>
        </p:txBody>
      </p:sp>
      <p:sp>
        <p:nvSpPr>
          <p:cNvPr id="6" name="Título 1"/>
          <p:cNvSpPr txBox="1">
            <a:spLocks/>
          </p:cNvSpPr>
          <p:nvPr/>
        </p:nvSpPr>
        <p:spPr>
          <a:xfrm>
            <a:off x="628650" y="403764"/>
            <a:ext cx="7886700" cy="96139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b="1" dirty="0"/>
              <a:t>APRENDIZAJE</a:t>
            </a:r>
            <a:endParaRPr lang="es-CO" b="1" dirty="0"/>
          </a:p>
        </p:txBody>
      </p:sp>
    </p:spTree>
    <p:extLst>
      <p:ext uri="{BB962C8B-B14F-4D97-AF65-F5344CB8AC3E}">
        <p14:creationId xmlns:p14="http://schemas.microsoft.com/office/powerpoint/2010/main" val="93877302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07BAD81-1F65-4196-B403-E8D0CBDAC6B6}"/>
              </a:ext>
            </a:extLst>
          </p:cNvPr>
          <p:cNvSpPr>
            <a:spLocks noGrp="1"/>
          </p:cNvSpPr>
          <p:nvPr>
            <p:ph idx="1"/>
          </p:nvPr>
        </p:nvSpPr>
        <p:spPr>
          <a:xfrm>
            <a:off x="628650" y="1241138"/>
            <a:ext cx="7886700" cy="3949048"/>
          </a:xfrm>
        </p:spPr>
        <p:txBody>
          <a:bodyPr/>
          <a:lstStyle/>
          <a:p>
            <a:pPr marL="0" indent="0">
              <a:buNone/>
            </a:pPr>
            <a:r>
              <a:rPr lang="es-CO" b="1" dirty="0"/>
              <a:t>Aprendizaje supervisado - </a:t>
            </a:r>
            <a:r>
              <a:rPr lang="es-CO" dirty="0"/>
              <a:t>Principalmente se aplica en tareas de:</a:t>
            </a:r>
            <a:endParaRPr lang="es-CO" b="1" dirty="0"/>
          </a:p>
          <a:p>
            <a:pPr>
              <a:lnSpc>
                <a:spcPct val="50000"/>
              </a:lnSpc>
            </a:pPr>
            <a:r>
              <a:rPr lang="es-CO" dirty="0"/>
              <a:t>Regresión</a:t>
            </a:r>
          </a:p>
          <a:p>
            <a:pPr>
              <a:lnSpc>
                <a:spcPct val="50000"/>
              </a:lnSpc>
            </a:pPr>
            <a:r>
              <a:rPr lang="es-CO" dirty="0"/>
              <a:t>Clasificación.</a:t>
            </a:r>
          </a:p>
          <a:p>
            <a:pPr marL="0" indent="0">
              <a:buNone/>
            </a:pPr>
            <a:r>
              <a:rPr lang="es-CO" b="1" dirty="0"/>
              <a:t>Aprendizaje no supervisado – </a:t>
            </a:r>
            <a:r>
              <a:rPr lang="es-CO" dirty="0"/>
              <a:t>Principalmente se aplica en tareas de:</a:t>
            </a:r>
          </a:p>
          <a:p>
            <a:pPr>
              <a:lnSpc>
                <a:spcPct val="50000"/>
              </a:lnSpc>
            </a:pPr>
            <a:r>
              <a:rPr lang="es-CO" dirty="0"/>
              <a:t>Agrupamiento / Segmentación.</a:t>
            </a:r>
          </a:p>
          <a:p>
            <a:pPr>
              <a:lnSpc>
                <a:spcPct val="50000"/>
              </a:lnSpc>
            </a:pPr>
            <a:r>
              <a:rPr lang="es-CO" dirty="0"/>
              <a:t>Estimación de densidad.</a:t>
            </a:r>
          </a:p>
          <a:p>
            <a:pPr>
              <a:lnSpc>
                <a:spcPct val="50000"/>
              </a:lnSpc>
            </a:pPr>
            <a:r>
              <a:rPr lang="es-CO" dirty="0"/>
              <a:t>Estimación de elementos atípicos.</a:t>
            </a:r>
          </a:p>
          <a:p>
            <a:pPr>
              <a:lnSpc>
                <a:spcPct val="50000"/>
              </a:lnSpc>
            </a:pPr>
            <a:r>
              <a:rPr lang="es-CO" dirty="0"/>
              <a:t>Reducción de </a:t>
            </a:r>
            <a:r>
              <a:rPr lang="es-CO" dirty="0" err="1"/>
              <a:t>dimensionalidad</a:t>
            </a:r>
            <a:r>
              <a:rPr lang="es-CO" dirty="0"/>
              <a:t>.</a:t>
            </a:r>
          </a:p>
        </p:txBody>
      </p:sp>
      <p:sp>
        <p:nvSpPr>
          <p:cNvPr id="5" name="Marcador de número de diapositiva 4"/>
          <p:cNvSpPr>
            <a:spLocks noGrp="1"/>
          </p:cNvSpPr>
          <p:nvPr>
            <p:ph type="sldNum" sz="quarter" idx="12"/>
          </p:nvPr>
        </p:nvSpPr>
        <p:spPr/>
        <p:txBody>
          <a:bodyPr/>
          <a:lstStyle/>
          <a:p>
            <a:fld id="{EBF82D2F-B254-444B-AB4D-B74E21055EB1}" type="slidenum">
              <a:rPr lang="es-ES" smtClean="0"/>
              <a:t>36</a:t>
            </a:fld>
            <a:endParaRPr lang="es-ES"/>
          </a:p>
        </p:txBody>
      </p:sp>
      <p:sp>
        <p:nvSpPr>
          <p:cNvPr id="6" name="Título 1"/>
          <p:cNvSpPr txBox="1">
            <a:spLocks/>
          </p:cNvSpPr>
          <p:nvPr/>
        </p:nvSpPr>
        <p:spPr>
          <a:xfrm>
            <a:off x="628650" y="403764"/>
            <a:ext cx="7886700" cy="96139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b="1" dirty="0"/>
              <a:t>APRENDIZAJE</a:t>
            </a:r>
            <a:endParaRPr lang="es-CO" b="1" dirty="0"/>
          </a:p>
        </p:txBody>
      </p:sp>
    </p:spTree>
    <p:extLst>
      <p:ext uri="{BB962C8B-B14F-4D97-AF65-F5344CB8AC3E}">
        <p14:creationId xmlns:p14="http://schemas.microsoft.com/office/powerpoint/2010/main" val="207457010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número de diapositiva 4"/>
          <p:cNvSpPr>
            <a:spLocks noGrp="1"/>
          </p:cNvSpPr>
          <p:nvPr>
            <p:ph type="sldNum" sz="quarter" idx="12"/>
          </p:nvPr>
        </p:nvSpPr>
        <p:spPr/>
        <p:txBody>
          <a:bodyPr/>
          <a:lstStyle/>
          <a:p>
            <a:fld id="{EBF82D2F-B254-444B-AB4D-B74E21055EB1}" type="slidenum">
              <a:rPr lang="es-ES" smtClean="0"/>
              <a:t>37</a:t>
            </a:fld>
            <a:endParaRPr lang="es-ES"/>
          </a:p>
        </p:txBody>
      </p:sp>
      <p:sp>
        <p:nvSpPr>
          <p:cNvPr id="6" name="Título 1"/>
          <p:cNvSpPr txBox="1">
            <a:spLocks/>
          </p:cNvSpPr>
          <p:nvPr/>
        </p:nvSpPr>
        <p:spPr>
          <a:xfrm>
            <a:off x="628650" y="403764"/>
            <a:ext cx="7886700" cy="96139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b="1" dirty="0"/>
              <a:t>APRENDIZAJE</a:t>
            </a:r>
            <a:endParaRPr lang="es-CO" b="1" dirty="0"/>
          </a:p>
        </p:txBody>
      </p:sp>
      <p:pic>
        <p:nvPicPr>
          <p:cNvPr id="7" name="Picture 2" descr="Resultado de imagen para unsupervised learni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136651" y="1943893"/>
            <a:ext cx="6275792" cy="26985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521524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S" b="1" dirty="0"/>
              <a:t>APRENDIZAJE SUPERVISADO</a:t>
            </a:r>
            <a:endParaRPr lang="es-CO" b="1" dirty="0"/>
          </a:p>
        </p:txBody>
      </p:sp>
      <p:sp>
        <p:nvSpPr>
          <p:cNvPr id="5" name="Marcador de contenido 4"/>
          <p:cNvSpPr>
            <a:spLocks noGrp="1"/>
          </p:cNvSpPr>
          <p:nvPr>
            <p:ph sz="half" idx="1"/>
          </p:nvPr>
        </p:nvSpPr>
        <p:spPr>
          <a:xfrm>
            <a:off x="358683" y="1303111"/>
            <a:ext cx="8349887" cy="4351338"/>
          </a:xfrm>
        </p:spPr>
        <p:txBody>
          <a:bodyPr/>
          <a:lstStyle/>
          <a:p>
            <a:pPr algn="just"/>
            <a:r>
              <a:rPr lang="es-ES" sz="2400" dirty="0"/>
              <a:t>En </a:t>
            </a:r>
            <a:r>
              <a:rPr lang="es-ES" sz="2400" b="1" dirty="0"/>
              <a:t>CRP</a:t>
            </a:r>
            <a:r>
              <a:rPr lang="es-ES" sz="2400" dirty="0"/>
              <a:t>, el </a:t>
            </a:r>
            <a:r>
              <a:rPr lang="es-ES" sz="2400" b="1" dirty="0"/>
              <a:t>aprendizaje supervisado</a:t>
            </a:r>
            <a:r>
              <a:rPr lang="es-ES" sz="2400" dirty="0"/>
              <a:t> es una familia de técnicas en las que se le indica al sistema </a:t>
            </a:r>
            <a:r>
              <a:rPr lang="es-ES" sz="2400" dirty="0">
                <a:solidFill>
                  <a:schemeClr val="accent1">
                    <a:lumMod val="75000"/>
                  </a:schemeClr>
                </a:solidFill>
              </a:rPr>
              <a:t>de forma explicita </a:t>
            </a:r>
            <a:r>
              <a:rPr lang="es-ES" sz="2400" dirty="0"/>
              <a:t>la entrada y la salida esperada para una tarea. Los datos de entrenamiento consisten de pares de objetos (normalmente vectores): una componente del par son los datos de entrada y el otro, los resultados deseados.</a:t>
            </a:r>
            <a:endParaRPr lang="es-CO" sz="2400" dirty="0"/>
          </a:p>
        </p:txBody>
      </p:sp>
      <p:sp>
        <p:nvSpPr>
          <p:cNvPr id="4" name="Marcador de número de diapositiva 3"/>
          <p:cNvSpPr>
            <a:spLocks noGrp="1"/>
          </p:cNvSpPr>
          <p:nvPr>
            <p:ph type="sldNum" sz="quarter" idx="12"/>
          </p:nvPr>
        </p:nvSpPr>
        <p:spPr/>
        <p:txBody>
          <a:bodyPr/>
          <a:lstStyle/>
          <a:p>
            <a:fld id="{EBF82D2F-B254-444B-AB4D-B74E21055EB1}" type="slidenum">
              <a:rPr lang="es-ES" smtClean="0"/>
              <a:t>38</a:t>
            </a:fld>
            <a:endParaRPr lang="es-ES"/>
          </a:p>
        </p:txBody>
      </p:sp>
      <p:pic>
        <p:nvPicPr>
          <p:cNvPr id="8" name="Marcador de contenido 7"/>
          <p:cNvPicPr>
            <a:picLocks noGrp="1" noChangeAspect="1"/>
          </p:cNvPicPr>
          <p:nvPr>
            <p:ph sz="half" idx="2"/>
          </p:nvPr>
        </p:nvPicPr>
        <p:blipFill>
          <a:blip r:embed="rId2"/>
          <a:stretch>
            <a:fillRect/>
          </a:stretch>
        </p:blipFill>
        <p:spPr>
          <a:xfrm>
            <a:off x="2571750" y="3385298"/>
            <a:ext cx="4122562" cy="2074976"/>
          </a:xfrm>
          <a:prstGeom prst="rect">
            <a:avLst/>
          </a:prstGeom>
        </p:spPr>
      </p:pic>
    </p:spTree>
    <p:extLst>
      <p:ext uri="{BB962C8B-B14F-4D97-AF65-F5344CB8AC3E}">
        <p14:creationId xmlns:p14="http://schemas.microsoft.com/office/powerpoint/2010/main" val="192034845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S" b="1" dirty="0"/>
              <a:t>APRENDIZAJE SUPERVISADO</a:t>
            </a:r>
            <a:endParaRPr lang="es-CO" b="1" dirty="0"/>
          </a:p>
        </p:txBody>
      </p:sp>
      <p:sp>
        <p:nvSpPr>
          <p:cNvPr id="5" name="Marcador de contenido 4"/>
          <p:cNvSpPr>
            <a:spLocks noGrp="1"/>
          </p:cNvSpPr>
          <p:nvPr>
            <p:ph sz="half" idx="1"/>
          </p:nvPr>
        </p:nvSpPr>
        <p:spPr>
          <a:xfrm>
            <a:off x="358683" y="1303111"/>
            <a:ext cx="8349887" cy="4351338"/>
          </a:xfrm>
        </p:spPr>
        <p:txBody>
          <a:bodyPr/>
          <a:lstStyle/>
          <a:p>
            <a:pPr algn="just"/>
            <a:r>
              <a:rPr lang="es-ES" sz="2400" dirty="0"/>
              <a:t>Las tareas que se resuelven mediante esta familia de técnicas, generalmente consisten en:</a:t>
            </a:r>
          </a:p>
          <a:p>
            <a:pPr lvl="1" algn="just"/>
            <a:r>
              <a:rPr lang="es-ES" sz="2000" b="1" dirty="0"/>
              <a:t>Tareas de clasificación</a:t>
            </a:r>
            <a:r>
              <a:rPr lang="es-ES" sz="2000" dirty="0"/>
              <a:t>: La salida del sistema es una categoría o etiqueta, por ejemplo, determinar si un texto es </a:t>
            </a:r>
            <a:r>
              <a:rPr lang="es-ES" sz="2000" dirty="0">
                <a:solidFill>
                  <a:schemeClr val="accent1">
                    <a:lumMod val="75000"/>
                  </a:schemeClr>
                </a:solidFill>
              </a:rPr>
              <a:t>positivo</a:t>
            </a:r>
            <a:r>
              <a:rPr lang="es-ES" sz="2000" dirty="0"/>
              <a:t> o </a:t>
            </a:r>
            <a:r>
              <a:rPr lang="es-ES" sz="2000" dirty="0">
                <a:solidFill>
                  <a:srgbClr val="FF0000"/>
                </a:solidFill>
              </a:rPr>
              <a:t>negativo</a:t>
            </a:r>
            <a:r>
              <a:rPr lang="es-ES" sz="2000" dirty="0"/>
              <a:t> mediante análisis de sentimientos.</a:t>
            </a:r>
          </a:p>
          <a:p>
            <a:pPr lvl="1" algn="just"/>
            <a:r>
              <a:rPr lang="es-ES" sz="2000" b="1" dirty="0"/>
              <a:t>Tareas de regresión</a:t>
            </a:r>
            <a:r>
              <a:rPr lang="es-ES" sz="2000" dirty="0"/>
              <a:t>: La salida del sistema es un valor continuo, por ejemplo: predecir el </a:t>
            </a:r>
            <a:r>
              <a:rPr lang="es-ES" sz="2000" dirty="0">
                <a:solidFill>
                  <a:schemeClr val="accent6"/>
                </a:solidFill>
              </a:rPr>
              <a:t>número de clientes </a:t>
            </a:r>
            <a:r>
              <a:rPr lang="es-ES" sz="2000" dirty="0"/>
              <a:t>que se espera después de lanzada una campaña de ventas.</a:t>
            </a:r>
          </a:p>
        </p:txBody>
      </p:sp>
      <p:sp>
        <p:nvSpPr>
          <p:cNvPr id="4" name="Marcador de número de diapositiva 3"/>
          <p:cNvSpPr>
            <a:spLocks noGrp="1"/>
          </p:cNvSpPr>
          <p:nvPr>
            <p:ph type="sldNum" sz="quarter" idx="12"/>
          </p:nvPr>
        </p:nvSpPr>
        <p:spPr/>
        <p:txBody>
          <a:bodyPr/>
          <a:lstStyle/>
          <a:p>
            <a:fld id="{EBF82D2F-B254-444B-AB4D-B74E21055EB1}" type="slidenum">
              <a:rPr lang="es-ES" smtClean="0"/>
              <a:t>39</a:t>
            </a:fld>
            <a:endParaRPr lang="es-ES"/>
          </a:p>
        </p:txBody>
      </p:sp>
      <p:pic>
        <p:nvPicPr>
          <p:cNvPr id="8" name="Marcador de contenido 7"/>
          <p:cNvPicPr>
            <a:picLocks noGrp="1" noChangeAspect="1"/>
          </p:cNvPicPr>
          <p:nvPr>
            <p:ph sz="half" idx="2"/>
          </p:nvPr>
        </p:nvPicPr>
        <p:blipFill>
          <a:blip r:embed="rId2"/>
          <a:stretch>
            <a:fillRect/>
          </a:stretch>
        </p:blipFill>
        <p:spPr>
          <a:xfrm>
            <a:off x="2939697" y="3805837"/>
            <a:ext cx="3264606" cy="1643148"/>
          </a:xfrm>
          <a:prstGeom prst="rect">
            <a:avLst/>
          </a:prstGeom>
        </p:spPr>
      </p:pic>
    </p:spTree>
    <p:extLst>
      <p:ext uri="{BB962C8B-B14F-4D97-AF65-F5344CB8AC3E}">
        <p14:creationId xmlns:p14="http://schemas.microsoft.com/office/powerpoint/2010/main" val="2401153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28650" y="365128"/>
            <a:ext cx="7886700" cy="932449"/>
          </a:xfrm>
        </p:spPr>
        <p:txBody>
          <a:bodyPr/>
          <a:lstStyle/>
          <a:p>
            <a:pPr algn="ctr"/>
            <a:r>
              <a:rPr lang="es-CO" b="1" dirty="0"/>
              <a:t>CONTENIDO</a:t>
            </a:r>
            <a:endParaRPr lang="es-CO" dirty="0"/>
          </a:p>
        </p:txBody>
      </p:sp>
      <p:sp>
        <p:nvSpPr>
          <p:cNvPr id="3" name="Marcador de contenido 2"/>
          <p:cNvSpPr>
            <a:spLocks noGrp="1"/>
          </p:cNvSpPr>
          <p:nvPr>
            <p:ph idx="1"/>
          </p:nvPr>
        </p:nvSpPr>
        <p:spPr>
          <a:xfrm>
            <a:off x="628650" y="1155065"/>
            <a:ext cx="7886700" cy="4351338"/>
          </a:xfrm>
        </p:spPr>
        <p:txBody>
          <a:bodyPr/>
          <a:lstStyle/>
          <a:p>
            <a:pPr marL="0" indent="0">
              <a:buNone/>
            </a:pPr>
            <a:r>
              <a:rPr lang="es-CO" dirty="0"/>
              <a:t>1. Adquisición y Procesamiento de Datos.</a:t>
            </a:r>
          </a:p>
          <a:p>
            <a:pPr marL="0" indent="0">
              <a:buNone/>
            </a:pPr>
            <a:r>
              <a:rPr lang="es-CO" dirty="0"/>
              <a:t>2. Extracción de Características.</a:t>
            </a:r>
          </a:p>
          <a:p>
            <a:pPr marL="0" indent="0">
              <a:buNone/>
            </a:pPr>
            <a:r>
              <a:rPr lang="es-CO" dirty="0"/>
              <a:t>3. Selección de Características.</a:t>
            </a:r>
          </a:p>
          <a:p>
            <a:pPr marL="0" indent="0">
              <a:buNone/>
            </a:pPr>
            <a:r>
              <a:rPr lang="es-CO" dirty="0"/>
              <a:t>4. Aprendizaje Supervisado.</a:t>
            </a:r>
          </a:p>
          <a:p>
            <a:pPr marL="0" indent="0">
              <a:buNone/>
            </a:pPr>
            <a:r>
              <a:rPr lang="es-CO" dirty="0"/>
              <a:t>5. Aprendizaje No Supervisado</a:t>
            </a:r>
          </a:p>
          <a:p>
            <a:pPr marL="0" indent="0">
              <a:buNone/>
            </a:pPr>
            <a:r>
              <a:rPr lang="es-CO" dirty="0"/>
              <a:t>6. Evaluación de Desempeño.</a:t>
            </a:r>
          </a:p>
          <a:p>
            <a:pPr marL="0" indent="0">
              <a:buNone/>
            </a:pPr>
            <a:r>
              <a:rPr lang="es-CO" dirty="0"/>
              <a:t>7. Casos de Aplicación.</a:t>
            </a:r>
          </a:p>
        </p:txBody>
      </p:sp>
      <p:sp>
        <p:nvSpPr>
          <p:cNvPr id="4" name="Marcador de número de diapositiva 3"/>
          <p:cNvSpPr>
            <a:spLocks noGrp="1"/>
          </p:cNvSpPr>
          <p:nvPr>
            <p:ph type="sldNum" sz="quarter" idx="12"/>
          </p:nvPr>
        </p:nvSpPr>
        <p:spPr/>
        <p:txBody>
          <a:bodyPr/>
          <a:lstStyle/>
          <a:p>
            <a:fld id="{EBF82D2F-B254-444B-AB4D-B74E21055EB1}" type="slidenum">
              <a:rPr lang="es-ES" smtClean="0"/>
              <a:t>4</a:t>
            </a:fld>
            <a:endParaRPr lang="es-ES"/>
          </a:p>
        </p:txBody>
      </p:sp>
    </p:spTree>
    <p:extLst>
      <p:ext uri="{BB962C8B-B14F-4D97-AF65-F5344CB8AC3E}">
        <p14:creationId xmlns:p14="http://schemas.microsoft.com/office/powerpoint/2010/main" val="136401444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84D38-D762-47A5-8D58-770FF5107328}"/>
              </a:ext>
            </a:extLst>
          </p:cNvPr>
          <p:cNvSpPr>
            <a:spLocks noGrp="1"/>
          </p:cNvSpPr>
          <p:nvPr>
            <p:ph type="title"/>
          </p:nvPr>
        </p:nvSpPr>
        <p:spPr>
          <a:xfrm>
            <a:off x="628649" y="365128"/>
            <a:ext cx="7388397" cy="1325563"/>
          </a:xfrm>
        </p:spPr>
        <p:txBody>
          <a:bodyPr/>
          <a:lstStyle/>
          <a:p>
            <a:pPr algn="ctr"/>
            <a:r>
              <a:rPr lang="es-CO" sz="4000" b="1" dirty="0"/>
              <a:t>APRENDIZAJE SUPERVISADO: REGRESIÓN</a:t>
            </a:r>
          </a:p>
        </p:txBody>
      </p:sp>
      <p:pic>
        <p:nvPicPr>
          <p:cNvPr id="5" name="Marcador de contenido 4"/>
          <p:cNvPicPr>
            <a:picLocks noGrp="1" noChangeAspect="1"/>
          </p:cNvPicPr>
          <p:nvPr>
            <p:ph idx="1"/>
          </p:nvPr>
        </p:nvPicPr>
        <p:blipFill rotWithShape="1">
          <a:blip r:embed="rId2"/>
          <a:srcRect b="5339"/>
          <a:stretch/>
        </p:blipFill>
        <p:spPr>
          <a:xfrm>
            <a:off x="1071562" y="1857375"/>
            <a:ext cx="6945484" cy="3586163"/>
          </a:xfrm>
          <a:prstGeom prst="rect">
            <a:avLst/>
          </a:prstGeom>
        </p:spPr>
      </p:pic>
      <p:sp>
        <p:nvSpPr>
          <p:cNvPr id="3" name="Marcador de número de diapositiva 2"/>
          <p:cNvSpPr>
            <a:spLocks noGrp="1"/>
          </p:cNvSpPr>
          <p:nvPr>
            <p:ph type="sldNum" sz="quarter" idx="12"/>
          </p:nvPr>
        </p:nvSpPr>
        <p:spPr/>
        <p:txBody>
          <a:bodyPr/>
          <a:lstStyle/>
          <a:p>
            <a:fld id="{EBF82D2F-B254-444B-AB4D-B74E21055EB1}" type="slidenum">
              <a:rPr lang="es-ES" smtClean="0"/>
              <a:t>40</a:t>
            </a:fld>
            <a:endParaRPr lang="es-ES"/>
          </a:p>
        </p:txBody>
      </p:sp>
    </p:spTree>
    <p:extLst>
      <p:ext uri="{BB962C8B-B14F-4D97-AF65-F5344CB8AC3E}">
        <p14:creationId xmlns:p14="http://schemas.microsoft.com/office/powerpoint/2010/main" val="256619575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Marcador de contenido 5"/>
          <p:cNvPicPr>
            <a:picLocks noGrp="1" noChangeAspect="1"/>
          </p:cNvPicPr>
          <p:nvPr>
            <p:ph idx="1"/>
          </p:nvPr>
        </p:nvPicPr>
        <p:blipFill rotWithShape="1">
          <a:blip r:embed="rId2"/>
          <a:srcRect b="10945"/>
          <a:stretch/>
        </p:blipFill>
        <p:spPr>
          <a:xfrm>
            <a:off x="742939" y="1547816"/>
            <a:ext cx="7600971" cy="3875088"/>
          </a:xfrm>
          <a:prstGeom prst="rect">
            <a:avLst/>
          </a:prstGeom>
        </p:spPr>
      </p:pic>
      <p:sp>
        <p:nvSpPr>
          <p:cNvPr id="7" name="Title 1">
            <a:extLst>
              <a:ext uri="{FF2B5EF4-FFF2-40B4-BE49-F238E27FC236}">
                <a16:creationId xmlns:a16="http://schemas.microsoft.com/office/drawing/2014/main" id="{D2184D38-D762-47A5-8D58-770FF5107328}"/>
              </a:ext>
            </a:extLst>
          </p:cNvPr>
          <p:cNvSpPr>
            <a:spLocks noGrp="1"/>
          </p:cNvSpPr>
          <p:nvPr>
            <p:ph type="title"/>
          </p:nvPr>
        </p:nvSpPr>
        <p:spPr>
          <a:xfrm>
            <a:off x="628649" y="365128"/>
            <a:ext cx="7388397" cy="1325563"/>
          </a:xfrm>
        </p:spPr>
        <p:txBody>
          <a:bodyPr/>
          <a:lstStyle/>
          <a:p>
            <a:pPr algn="ctr"/>
            <a:r>
              <a:rPr lang="es-CO" sz="4000" b="1" dirty="0"/>
              <a:t>APRENDIZAJE SUPERVISADO: REGRESIÓN</a:t>
            </a:r>
          </a:p>
        </p:txBody>
      </p:sp>
      <p:sp>
        <p:nvSpPr>
          <p:cNvPr id="2" name="Marcador de número de diapositiva 1"/>
          <p:cNvSpPr>
            <a:spLocks noGrp="1"/>
          </p:cNvSpPr>
          <p:nvPr>
            <p:ph type="sldNum" sz="quarter" idx="12"/>
          </p:nvPr>
        </p:nvSpPr>
        <p:spPr/>
        <p:txBody>
          <a:bodyPr/>
          <a:lstStyle/>
          <a:p>
            <a:fld id="{EBF82D2F-B254-444B-AB4D-B74E21055EB1}" type="slidenum">
              <a:rPr lang="es-ES" smtClean="0"/>
              <a:t>41</a:t>
            </a:fld>
            <a:endParaRPr lang="es-ES"/>
          </a:p>
        </p:txBody>
      </p:sp>
    </p:spTree>
    <p:extLst>
      <p:ext uri="{BB962C8B-B14F-4D97-AF65-F5344CB8AC3E}">
        <p14:creationId xmlns:p14="http://schemas.microsoft.com/office/powerpoint/2010/main" val="292374339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contenido 4"/>
          <p:cNvPicPr>
            <a:picLocks noGrp="1" noChangeAspect="1"/>
          </p:cNvPicPr>
          <p:nvPr>
            <p:ph idx="1"/>
          </p:nvPr>
        </p:nvPicPr>
        <p:blipFill rotWithShape="1">
          <a:blip r:embed="rId2"/>
          <a:srcRect b="5217"/>
          <a:stretch/>
        </p:blipFill>
        <p:spPr>
          <a:xfrm>
            <a:off x="1143001" y="1419228"/>
            <a:ext cx="7002634" cy="4124322"/>
          </a:xfrm>
          <a:prstGeom prst="rect">
            <a:avLst/>
          </a:prstGeom>
        </p:spPr>
      </p:pic>
      <p:sp>
        <p:nvSpPr>
          <p:cNvPr id="8" name="Title 1">
            <a:extLst>
              <a:ext uri="{FF2B5EF4-FFF2-40B4-BE49-F238E27FC236}">
                <a16:creationId xmlns:a16="http://schemas.microsoft.com/office/drawing/2014/main" id="{D2184D38-D762-47A5-8D58-770FF5107328}"/>
              </a:ext>
            </a:extLst>
          </p:cNvPr>
          <p:cNvSpPr>
            <a:spLocks noGrp="1"/>
          </p:cNvSpPr>
          <p:nvPr>
            <p:ph type="title"/>
          </p:nvPr>
        </p:nvSpPr>
        <p:spPr>
          <a:xfrm>
            <a:off x="628649" y="365128"/>
            <a:ext cx="7388397" cy="1325563"/>
          </a:xfrm>
        </p:spPr>
        <p:txBody>
          <a:bodyPr/>
          <a:lstStyle/>
          <a:p>
            <a:pPr algn="ctr"/>
            <a:r>
              <a:rPr lang="es-CO" sz="4000" b="1" dirty="0"/>
              <a:t>APRENDIZAJE SUPERVISADO: REGRESIÓN</a:t>
            </a:r>
          </a:p>
        </p:txBody>
      </p:sp>
      <p:sp>
        <p:nvSpPr>
          <p:cNvPr id="2" name="Marcador de número de diapositiva 1"/>
          <p:cNvSpPr>
            <a:spLocks noGrp="1"/>
          </p:cNvSpPr>
          <p:nvPr>
            <p:ph type="sldNum" sz="quarter" idx="12"/>
          </p:nvPr>
        </p:nvSpPr>
        <p:spPr/>
        <p:txBody>
          <a:bodyPr/>
          <a:lstStyle/>
          <a:p>
            <a:fld id="{EBF82D2F-B254-444B-AB4D-B74E21055EB1}" type="slidenum">
              <a:rPr lang="es-ES" smtClean="0"/>
              <a:t>42</a:t>
            </a:fld>
            <a:endParaRPr lang="es-ES"/>
          </a:p>
        </p:txBody>
      </p:sp>
    </p:spTree>
    <p:extLst>
      <p:ext uri="{BB962C8B-B14F-4D97-AF65-F5344CB8AC3E}">
        <p14:creationId xmlns:p14="http://schemas.microsoft.com/office/powerpoint/2010/main" val="12833876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CO" b="1" dirty="0"/>
              <a:t>CLASIFICADOR LINEAL</a:t>
            </a:r>
          </a:p>
        </p:txBody>
      </p:sp>
      <p:sp>
        <p:nvSpPr>
          <p:cNvPr id="3" name="Marcador de contenido 2"/>
          <p:cNvSpPr>
            <a:spLocks noGrp="1"/>
          </p:cNvSpPr>
          <p:nvPr>
            <p:ph sz="half" idx="1"/>
          </p:nvPr>
        </p:nvSpPr>
        <p:spPr/>
        <p:txBody>
          <a:bodyPr/>
          <a:lstStyle/>
          <a:p>
            <a:pPr algn="just"/>
            <a:r>
              <a:rPr lang="es-ES" dirty="0"/>
              <a:t>Un </a:t>
            </a:r>
            <a:r>
              <a:rPr lang="es-ES" b="1" dirty="0"/>
              <a:t>clasificador lineal</a:t>
            </a:r>
            <a:r>
              <a:rPr lang="es-ES" dirty="0"/>
              <a:t> logra esto tomando una decisión de clasificación basada en el valor de una combinación </a:t>
            </a:r>
            <a:r>
              <a:rPr lang="es-ES" b="1" dirty="0"/>
              <a:t>lineal</a:t>
            </a:r>
            <a:r>
              <a:rPr lang="es-ES" dirty="0"/>
              <a:t> de sus características.</a:t>
            </a:r>
          </a:p>
          <a:p>
            <a:pPr marL="0" indent="0">
              <a:buNone/>
            </a:pPr>
            <a:endParaRPr lang="es-CO" dirty="0"/>
          </a:p>
        </p:txBody>
      </p:sp>
      <p:sp>
        <p:nvSpPr>
          <p:cNvPr id="5" name="Marcador de número de diapositiva 4"/>
          <p:cNvSpPr>
            <a:spLocks noGrp="1"/>
          </p:cNvSpPr>
          <p:nvPr>
            <p:ph type="sldNum" sz="quarter" idx="12"/>
          </p:nvPr>
        </p:nvSpPr>
        <p:spPr/>
        <p:txBody>
          <a:bodyPr/>
          <a:lstStyle/>
          <a:p>
            <a:fld id="{EBF82D2F-B254-444B-AB4D-B74E21055EB1}" type="slidenum">
              <a:rPr lang="es-ES" smtClean="0"/>
              <a:t>43</a:t>
            </a:fld>
            <a:endParaRPr lang="es-ES"/>
          </a:p>
        </p:txBody>
      </p:sp>
      <p:pic>
        <p:nvPicPr>
          <p:cNvPr id="6" name="Marcador de contenido 4"/>
          <p:cNvPicPr>
            <a:picLocks noGrp="1" noChangeAspect="1"/>
          </p:cNvPicPr>
          <p:nvPr>
            <p:ph sz="half" idx="2"/>
          </p:nvPr>
        </p:nvPicPr>
        <p:blipFill rotWithShape="1">
          <a:blip r:embed="rId2"/>
          <a:srcRect b="6348"/>
          <a:stretch/>
        </p:blipFill>
        <p:spPr>
          <a:xfrm>
            <a:off x="4629150" y="1568457"/>
            <a:ext cx="3886200" cy="3036874"/>
          </a:xfrm>
          <a:prstGeom prst="rect">
            <a:avLst/>
          </a:prstGeom>
        </p:spPr>
      </p:pic>
    </p:spTree>
    <p:extLst>
      <p:ext uri="{BB962C8B-B14F-4D97-AF65-F5344CB8AC3E}">
        <p14:creationId xmlns:p14="http://schemas.microsoft.com/office/powerpoint/2010/main" val="195697465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28650" y="403764"/>
            <a:ext cx="7886700" cy="1725661"/>
          </a:xfrm>
        </p:spPr>
        <p:txBody>
          <a:bodyPr/>
          <a:lstStyle/>
          <a:p>
            <a:pPr algn="ctr"/>
            <a:r>
              <a:rPr lang="es-CO" b="1" dirty="0"/>
              <a:t>APRENDIZAJE SUPERVISADO:</a:t>
            </a:r>
            <a:br>
              <a:rPr lang="es-CO" b="1" dirty="0"/>
            </a:br>
            <a:r>
              <a:rPr lang="es-CO" b="1" dirty="0"/>
              <a:t>CLASIFICACIÓN</a:t>
            </a:r>
          </a:p>
        </p:txBody>
      </p:sp>
      <p:sp>
        <p:nvSpPr>
          <p:cNvPr id="4" name="Marcador de número de diapositiva 3"/>
          <p:cNvSpPr>
            <a:spLocks noGrp="1"/>
          </p:cNvSpPr>
          <p:nvPr>
            <p:ph type="sldNum" sz="quarter" idx="12"/>
          </p:nvPr>
        </p:nvSpPr>
        <p:spPr/>
        <p:txBody>
          <a:bodyPr/>
          <a:lstStyle/>
          <a:p>
            <a:fld id="{EBF82D2F-B254-444B-AB4D-B74E21055EB1}" type="slidenum">
              <a:rPr lang="es-ES" smtClean="0"/>
              <a:t>44</a:t>
            </a:fld>
            <a:endParaRPr lang="es-ES"/>
          </a:p>
        </p:txBody>
      </p:sp>
      <p:pic>
        <p:nvPicPr>
          <p:cNvPr id="10" name="Imagen 9"/>
          <p:cNvPicPr>
            <a:picLocks noChangeAspect="1"/>
          </p:cNvPicPr>
          <p:nvPr/>
        </p:nvPicPr>
        <p:blipFill rotWithShape="1">
          <a:blip r:embed="rId2">
            <a:extLst>
              <a:ext uri="{28A0092B-C50C-407E-A947-70E740481C1C}">
                <a14:useLocalDpi xmlns:a14="http://schemas.microsoft.com/office/drawing/2010/main" val="0"/>
              </a:ext>
            </a:extLst>
          </a:blip>
          <a:srcRect t="7444"/>
          <a:stretch/>
        </p:blipFill>
        <p:spPr>
          <a:xfrm>
            <a:off x="0" y="1603332"/>
            <a:ext cx="9144000" cy="3970698"/>
          </a:xfrm>
          <a:prstGeom prst="rect">
            <a:avLst/>
          </a:prstGeom>
        </p:spPr>
      </p:pic>
    </p:spTree>
    <p:extLst>
      <p:ext uri="{BB962C8B-B14F-4D97-AF65-F5344CB8AC3E}">
        <p14:creationId xmlns:p14="http://schemas.microsoft.com/office/powerpoint/2010/main" val="343940296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contenido 4"/>
          <p:cNvPicPr>
            <a:picLocks noGrp="1" noChangeAspect="1"/>
          </p:cNvPicPr>
          <p:nvPr>
            <p:ph idx="1"/>
          </p:nvPr>
        </p:nvPicPr>
        <p:blipFill rotWithShape="1">
          <a:blip r:embed="rId2"/>
          <a:srcRect b="7990"/>
          <a:stretch/>
        </p:blipFill>
        <p:spPr>
          <a:xfrm>
            <a:off x="1806319" y="1585915"/>
            <a:ext cx="5487495" cy="3971924"/>
          </a:xfrm>
          <a:prstGeom prst="rect">
            <a:avLst/>
          </a:prstGeom>
        </p:spPr>
      </p:pic>
      <p:sp>
        <p:nvSpPr>
          <p:cNvPr id="8" name="Title 1">
            <a:extLst>
              <a:ext uri="{FF2B5EF4-FFF2-40B4-BE49-F238E27FC236}">
                <a16:creationId xmlns:a16="http://schemas.microsoft.com/office/drawing/2014/main" id="{D2184D38-D762-47A5-8D58-770FF5107328}"/>
              </a:ext>
            </a:extLst>
          </p:cNvPr>
          <p:cNvSpPr>
            <a:spLocks noGrp="1"/>
          </p:cNvSpPr>
          <p:nvPr>
            <p:ph type="title"/>
          </p:nvPr>
        </p:nvSpPr>
        <p:spPr>
          <a:xfrm>
            <a:off x="628650" y="365128"/>
            <a:ext cx="7886700" cy="1325563"/>
          </a:xfrm>
        </p:spPr>
        <p:txBody>
          <a:bodyPr/>
          <a:lstStyle/>
          <a:p>
            <a:pPr algn="ctr"/>
            <a:r>
              <a:rPr lang="es-CO" sz="4000" b="1" dirty="0"/>
              <a:t>APRENDIZAJE SUPERVISADO:</a:t>
            </a:r>
            <a:br>
              <a:rPr lang="es-CO" sz="4000" b="1" dirty="0"/>
            </a:br>
            <a:r>
              <a:rPr lang="es-CO" sz="4000" b="1" dirty="0"/>
              <a:t>CLASIFICACIÓN</a:t>
            </a:r>
          </a:p>
        </p:txBody>
      </p:sp>
      <p:sp>
        <p:nvSpPr>
          <p:cNvPr id="2" name="Marcador de número de diapositiva 1"/>
          <p:cNvSpPr>
            <a:spLocks noGrp="1"/>
          </p:cNvSpPr>
          <p:nvPr>
            <p:ph type="sldNum" sz="quarter" idx="12"/>
          </p:nvPr>
        </p:nvSpPr>
        <p:spPr/>
        <p:txBody>
          <a:bodyPr/>
          <a:lstStyle/>
          <a:p>
            <a:fld id="{EBF82D2F-B254-444B-AB4D-B74E21055EB1}" type="slidenum">
              <a:rPr lang="es-ES" smtClean="0"/>
              <a:t>45</a:t>
            </a:fld>
            <a:endParaRPr lang="es-ES"/>
          </a:p>
        </p:txBody>
      </p:sp>
    </p:spTree>
    <p:extLst>
      <p:ext uri="{BB962C8B-B14F-4D97-AF65-F5344CB8AC3E}">
        <p14:creationId xmlns:p14="http://schemas.microsoft.com/office/powerpoint/2010/main" val="81479821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contenido 4"/>
          <p:cNvPicPr>
            <a:picLocks noGrp="1" noChangeAspect="1"/>
          </p:cNvPicPr>
          <p:nvPr>
            <p:ph idx="1"/>
          </p:nvPr>
        </p:nvPicPr>
        <p:blipFill rotWithShape="1">
          <a:blip r:embed="rId2"/>
          <a:srcRect t="-1" b="7187"/>
          <a:stretch/>
        </p:blipFill>
        <p:spPr>
          <a:xfrm>
            <a:off x="1718060" y="1490668"/>
            <a:ext cx="5736455" cy="4038596"/>
          </a:xfrm>
          <a:prstGeom prst="rect">
            <a:avLst/>
          </a:prstGeom>
        </p:spPr>
      </p:pic>
      <p:sp>
        <p:nvSpPr>
          <p:cNvPr id="8" name="Title 1">
            <a:extLst>
              <a:ext uri="{FF2B5EF4-FFF2-40B4-BE49-F238E27FC236}">
                <a16:creationId xmlns:a16="http://schemas.microsoft.com/office/drawing/2014/main" id="{D2184D38-D762-47A5-8D58-770FF5107328}"/>
              </a:ext>
            </a:extLst>
          </p:cNvPr>
          <p:cNvSpPr>
            <a:spLocks noGrp="1"/>
          </p:cNvSpPr>
          <p:nvPr>
            <p:ph type="title"/>
          </p:nvPr>
        </p:nvSpPr>
        <p:spPr>
          <a:xfrm>
            <a:off x="628650" y="365128"/>
            <a:ext cx="7886700" cy="1325563"/>
          </a:xfrm>
        </p:spPr>
        <p:txBody>
          <a:bodyPr/>
          <a:lstStyle/>
          <a:p>
            <a:pPr algn="ctr"/>
            <a:r>
              <a:rPr lang="es-CO" sz="4000" b="1" dirty="0"/>
              <a:t>APRENDIZAJE SUPERVISADO:</a:t>
            </a:r>
            <a:br>
              <a:rPr lang="es-CO" sz="4000" b="1" dirty="0"/>
            </a:br>
            <a:r>
              <a:rPr lang="es-CO" sz="4000" b="1" dirty="0"/>
              <a:t>CLASIFICACIÓN</a:t>
            </a:r>
          </a:p>
        </p:txBody>
      </p:sp>
      <p:sp>
        <p:nvSpPr>
          <p:cNvPr id="2" name="Marcador de número de diapositiva 1"/>
          <p:cNvSpPr>
            <a:spLocks noGrp="1"/>
          </p:cNvSpPr>
          <p:nvPr>
            <p:ph type="sldNum" sz="quarter" idx="12"/>
          </p:nvPr>
        </p:nvSpPr>
        <p:spPr/>
        <p:txBody>
          <a:bodyPr/>
          <a:lstStyle/>
          <a:p>
            <a:fld id="{EBF82D2F-B254-444B-AB4D-B74E21055EB1}" type="slidenum">
              <a:rPr lang="es-ES" smtClean="0"/>
              <a:t>46</a:t>
            </a:fld>
            <a:endParaRPr lang="es-ES"/>
          </a:p>
        </p:txBody>
      </p:sp>
    </p:spTree>
    <p:extLst>
      <p:ext uri="{BB962C8B-B14F-4D97-AF65-F5344CB8AC3E}">
        <p14:creationId xmlns:p14="http://schemas.microsoft.com/office/powerpoint/2010/main" val="161843436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CO" b="1" dirty="0"/>
              <a:t>ÁRBOL BINARIO DE DECISIÓN</a:t>
            </a:r>
          </a:p>
        </p:txBody>
      </p:sp>
      <p:sp>
        <p:nvSpPr>
          <p:cNvPr id="3" name="Marcador de contenido 2"/>
          <p:cNvSpPr>
            <a:spLocks noGrp="1"/>
          </p:cNvSpPr>
          <p:nvPr>
            <p:ph sz="half" idx="1"/>
          </p:nvPr>
        </p:nvSpPr>
        <p:spPr>
          <a:xfrm>
            <a:off x="296091" y="1346122"/>
            <a:ext cx="4101737" cy="4351338"/>
          </a:xfrm>
        </p:spPr>
        <p:txBody>
          <a:bodyPr/>
          <a:lstStyle/>
          <a:p>
            <a:pPr algn="just"/>
            <a:r>
              <a:rPr lang="es-ES" sz="2400" dirty="0"/>
              <a:t>Un </a:t>
            </a:r>
            <a:r>
              <a:rPr lang="es-ES" sz="2400" b="1" dirty="0"/>
              <a:t>árbol de decisión</a:t>
            </a:r>
            <a:r>
              <a:rPr lang="es-ES" sz="2400" dirty="0"/>
              <a:t> es un modelo de predicción utilizado en diversos ámbitos. Dado un conjunto de datos se fabrican diagramas de construcciones lógicas, muy similares a los sistemas de predicción basados en reglas.</a:t>
            </a:r>
            <a:endParaRPr lang="es-CO" sz="2400" dirty="0"/>
          </a:p>
        </p:txBody>
      </p:sp>
      <p:sp>
        <p:nvSpPr>
          <p:cNvPr id="5" name="Marcador de número de diapositiva 4"/>
          <p:cNvSpPr>
            <a:spLocks noGrp="1"/>
          </p:cNvSpPr>
          <p:nvPr>
            <p:ph type="sldNum" sz="quarter" idx="12"/>
          </p:nvPr>
        </p:nvSpPr>
        <p:spPr/>
        <p:txBody>
          <a:bodyPr/>
          <a:lstStyle/>
          <a:p>
            <a:fld id="{EBF82D2F-B254-444B-AB4D-B74E21055EB1}" type="slidenum">
              <a:rPr lang="es-ES" smtClean="0"/>
              <a:t>47</a:t>
            </a:fld>
            <a:endParaRPr lang="es-ES"/>
          </a:p>
        </p:txBody>
      </p:sp>
      <p:pic>
        <p:nvPicPr>
          <p:cNvPr id="1026" name="Picture 2" descr="Resultado de imagen para Ãrbol binario de decisiÃ³n para clasificacion"/>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5066211" y="1259037"/>
            <a:ext cx="3886200" cy="3670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956490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CO" b="1" dirty="0"/>
              <a:t>VECINO MÁS CERCANO</a:t>
            </a:r>
          </a:p>
        </p:txBody>
      </p:sp>
      <p:sp>
        <p:nvSpPr>
          <p:cNvPr id="3" name="Marcador de contenido 2"/>
          <p:cNvSpPr>
            <a:spLocks noGrp="1"/>
          </p:cNvSpPr>
          <p:nvPr>
            <p:ph sz="half" idx="1"/>
          </p:nvPr>
        </p:nvSpPr>
        <p:spPr/>
        <p:txBody>
          <a:bodyPr/>
          <a:lstStyle/>
          <a:p>
            <a:pPr algn="just"/>
            <a:r>
              <a:rPr lang="es-ES" dirty="0"/>
              <a:t>El método de los vecinos más cercanos se basa en clasificar datos nuevos a partir de las clases de los K vecinos más cercanos, donde la cercanía se mide con una función de distancia.</a:t>
            </a:r>
          </a:p>
        </p:txBody>
      </p:sp>
      <p:sp>
        <p:nvSpPr>
          <p:cNvPr id="5" name="Marcador de número de diapositiva 4"/>
          <p:cNvSpPr>
            <a:spLocks noGrp="1"/>
          </p:cNvSpPr>
          <p:nvPr>
            <p:ph type="sldNum" sz="quarter" idx="12"/>
          </p:nvPr>
        </p:nvSpPr>
        <p:spPr/>
        <p:txBody>
          <a:bodyPr/>
          <a:lstStyle/>
          <a:p>
            <a:fld id="{EBF82D2F-B254-444B-AB4D-B74E21055EB1}" type="slidenum">
              <a:rPr lang="es-ES" smtClean="0"/>
              <a:t>48</a:t>
            </a:fld>
            <a:endParaRPr lang="es-ES" dirty="0"/>
          </a:p>
        </p:txBody>
      </p:sp>
      <p:pic>
        <p:nvPicPr>
          <p:cNvPr id="6" name="Picture 2" descr="Resultado de imagen para knn"/>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4913403" y="1690691"/>
            <a:ext cx="3857625" cy="3295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348225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S" b="1" dirty="0"/>
              <a:t>REDES NEURONALES</a:t>
            </a:r>
            <a:endParaRPr lang="es-CO" b="1" dirty="0"/>
          </a:p>
        </p:txBody>
      </p:sp>
      <p:sp>
        <p:nvSpPr>
          <p:cNvPr id="3" name="Marcador de contenido 2"/>
          <p:cNvSpPr>
            <a:spLocks noGrp="1"/>
          </p:cNvSpPr>
          <p:nvPr>
            <p:ph sz="half" idx="1"/>
          </p:nvPr>
        </p:nvSpPr>
        <p:spPr>
          <a:xfrm>
            <a:off x="357051" y="1825625"/>
            <a:ext cx="4157799" cy="4351338"/>
          </a:xfrm>
        </p:spPr>
        <p:txBody>
          <a:bodyPr/>
          <a:lstStyle/>
          <a:p>
            <a:pPr algn="just"/>
            <a:r>
              <a:rPr lang="es-ES" sz="2000" dirty="0"/>
              <a:t>Las </a:t>
            </a:r>
            <a:r>
              <a:rPr lang="es-ES" sz="2000" b="1" dirty="0"/>
              <a:t>redes neuronales</a:t>
            </a:r>
            <a:r>
              <a:rPr lang="es-ES" sz="2000" dirty="0"/>
              <a:t> artificiales son un modelo computacional vagamente inspirado en el comportamiento observado en su homólogo biológico​. Consiste en un conjunto de unidades, llamadas </a:t>
            </a:r>
            <a:r>
              <a:rPr lang="es-ES" sz="2000" b="1" dirty="0"/>
              <a:t>neuronas</a:t>
            </a:r>
            <a:r>
              <a:rPr lang="es-ES" sz="2000" dirty="0"/>
              <a:t> artificiales, conectadas entre sí para transmitirse señales.</a:t>
            </a:r>
            <a:endParaRPr lang="es-CO" sz="2000" dirty="0"/>
          </a:p>
        </p:txBody>
      </p:sp>
      <p:sp>
        <p:nvSpPr>
          <p:cNvPr id="5" name="Marcador de número de diapositiva 4"/>
          <p:cNvSpPr>
            <a:spLocks noGrp="1"/>
          </p:cNvSpPr>
          <p:nvPr>
            <p:ph type="sldNum" sz="quarter" idx="12"/>
          </p:nvPr>
        </p:nvSpPr>
        <p:spPr/>
        <p:txBody>
          <a:bodyPr/>
          <a:lstStyle/>
          <a:p>
            <a:fld id="{EBF82D2F-B254-444B-AB4D-B74E21055EB1}" type="slidenum">
              <a:rPr lang="es-ES" smtClean="0"/>
              <a:t>49</a:t>
            </a:fld>
            <a:endParaRPr lang="es-ES"/>
          </a:p>
        </p:txBody>
      </p:sp>
      <p:pic>
        <p:nvPicPr>
          <p:cNvPr id="3074" name="Picture 2" descr="Resultado de imagen para redes neuronales"/>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4702082" y="1825624"/>
            <a:ext cx="4340261" cy="24154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999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3CB095-2FF9-424A-BF02-B18E696C5050}"/>
              </a:ext>
            </a:extLst>
          </p:cNvPr>
          <p:cNvSpPr>
            <a:spLocks noGrp="1"/>
          </p:cNvSpPr>
          <p:nvPr>
            <p:ph type="title"/>
          </p:nvPr>
        </p:nvSpPr>
        <p:spPr/>
        <p:txBody>
          <a:bodyPr/>
          <a:lstStyle/>
          <a:p>
            <a:pPr algn="ctr"/>
            <a:r>
              <a:rPr lang="es-ES" b="1" dirty="0"/>
              <a:t>ALGUNAS PREGUNTAS QUE BUSCA RESPONDER EL CURSO</a:t>
            </a:r>
            <a:endParaRPr lang="es-CO" b="1" dirty="0"/>
          </a:p>
        </p:txBody>
      </p:sp>
      <p:sp>
        <p:nvSpPr>
          <p:cNvPr id="3" name="Content Placeholder 2">
            <a:extLst>
              <a:ext uri="{FF2B5EF4-FFF2-40B4-BE49-F238E27FC236}">
                <a16:creationId xmlns:a16="http://schemas.microsoft.com/office/drawing/2014/main" id="{6D1B4DFC-E793-4972-AA7F-19FD006964D8}"/>
              </a:ext>
            </a:extLst>
          </p:cNvPr>
          <p:cNvSpPr>
            <a:spLocks noGrp="1"/>
          </p:cNvSpPr>
          <p:nvPr>
            <p:ph idx="1"/>
          </p:nvPr>
        </p:nvSpPr>
        <p:spPr>
          <a:xfrm>
            <a:off x="692727" y="1842655"/>
            <a:ext cx="7758546" cy="3387436"/>
          </a:xfrm>
        </p:spPr>
        <p:txBody>
          <a:bodyPr/>
          <a:lstStyle/>
          <a:p>
            <a:pPr algn="just"/>
            <a:r>
              <a:rPr lang="es-CO" sz="2000" dirty="0"/>
              <a:t>¿Cuál es la mejor estrategia para resolver un problema concreto?</a:t>
            </a:r>
          </a:p>
          <a:p>
            <a:pPr algn="just"/>
            <a:endParaRPr lang="es-CO" sz="2000" dirty="0"/>
          </a:p>
          <a:p>
            <a:pPr algn="just"/>
            <a:r>
              <a:rPr lang="es-CO" sz="2000" dirty="0"/>
              <a:t>¿Cuáles son las características más significativas?</a:t>
            </a:r>
          </a:p>
          <a:p>
            <a:pPr algn="just"/>
            <a:endParaRPr lang="es-CO" sz="2000" dirty="0"/>
          </a:p>
          <a:p>
            <a:pPr algn="just"/>
            <a:r>
              <a:rPr lang="es-CO" sz="2000" dirty="0"/>
              <a:t>¿Cuántas muestras necesito?</a:t>
            </a:r>
          </a:p>
          <a:p>
            <a:pPr algn="just"/>
            <a:endParaRPr lang="es-CO" sz="2000" dirty="0"/>
          </a:p>
          <a:p>
            <a:pPr algn="just"/>
            <a:r>
              <a:rPr lang="es-CO" sz="2000" dirty="0"/>
              <a:t>¿Cuál es el grado de precisión de mi solución?</a:t>
            </a:r>
          </a:p>
          <a:p>
            <a:pPr algn="just"/>
            <a:endParaRPr lang="es-CO" sz="2000" dirty="0"/>
          </a:p>
          <a:p>
            <a:pPr algn="just"/>
            <a:r>
              <a:rPr lang="es-CO" sz="2000" dirty="0"/>
              <a:t>De las soluciones propuestas, ¿cuál es más eficiente y eficaz?</a:t>
            </a:r>
            <a:endParaRPr lang="es-ES" sz="2000" dirty="0"/>
          </a:p>
        </p:txBody>
      </p:sp>
      <p:sp>
        <p:nvSpPr>
          <p:cNvPr id="5" name="Marcador de número de diapositiva 4"/>
          <p:cNvSpPr>
            <a:spLocks noGrp="1"/>
          </p:cNvSpPr>
          <p:nvPr>
            <p:ph type="sldNum" sz="quarter" idx="12"/>
          </p:nvPr>
        </p:nvSpPr>
        <p:spPr/>
        <p:txBody>
          <a:bodyPr/>
          <a:lstStyle/>
          <a:p>
            <a:fld id="{EBF82D2F-B254-444B-AB4D-B74E21055EB1}" type="slidenum">
              <a:rPr lang="es-ES" smtClean="0"/>
              <a:t>5</a:t>
            </a:fld>
            <a:endParaRPr lang="es-ES"/>
          </a:p>
        </p:txBody>
      </p:sp>
    </p:spTree>
    <p:extLst>
      <p:ext uri="{BB962C8B-B14F-4D97-AF65-F5344CB8AC3E}">
        <p14:creationId xmlns:p14="http://schemas.microsoft.com/office/powerpoint/2010/main" val="59316960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CO" b="1" dirty="0"/>
              <a:t>APRENDIZAJE  NO SUPERVISADO</a:t>
            </a:r>
            <a:endParaRPr lang="es-CO" dirty="0"/>
          </a:p>
        </p:txBody>
      </p:sp>
      <p:sp>
        <p:nvSpPr>
          <p:cNvPr id="3" name="Marcador de contenido 2"/>
          <p:cNvSpPr>
            <a:spLocks noGrp="1"/>
          </p:cNvSpPr>
          <p:nvPr>
            <p:ph sz="half" idx="1"/>
          </p:nvPr>
        </p:nvSpPr>
        <p:spPr/>
        <p:txBody>
          <a:bodyPr/>
          <a:lstStyle/>
          <a:p>
            <a:pPr algn="just"/>
            <a:r>
              <a:rPr lang="es-ES" dirty="0"/>
              <a:t>Los algoritmos de aprendizaje no supervisado trabajan con datos no etiquetados y en lugar de clasificar buscan agrupar los datos o encontrar patrones en los mismos.</a:t>
            </a:r>
          </a:p>
          <a:p>
            <a:pPr algn="just"/>
            <a:endParaRPr lang="es-CO" dirty="0"/>
          </a:p>
        </p:txBody>
      </p:sp>
      <p:sp>
        <p:nvSpPr>
          <p:cNvPr id="5" name="Marcador de número de diapositiva 4"/>
          <p:cNvSpPr>
            <a:spLocks noGrp="1"/>
          </p:cNvSpPr>
          <p:nvPr>
            <p:ph type="sldNum" sz="quarter" idx="12"/>
          </p:nvPr>
        </p:nvSpPr>
        <p:spPr/>
        <p:txBody>
          <a:bodyPr/>
          <a:lstStyle/>
          <a:p>
            <a:fld id="{EBF82D2F-B254-444B-AB4D-B74E21055EB1}" type="slidenum">
              <a:rPr lang="es-ES" smtClean="0"/>
              <a:t>50</a:t>
            </a:fld>
            <a:endParaRPr lang="es-ES"/>
          </a:p>
        </p:txBody>
      </p:sp>
      <p:pic>
        <p:nvPicPr>
          <p:cNvPr id="5124" name="Picture 4" descr="Resultado de imagen para unsupervised learning"/>
          <p:cNvPicPr>
            <a:picLocks noChangeAspect="1" noChangeArrowheads="1"/>
          </p:cNvPicPr>
          <p:nvPr/>
        </p:nvPicPr>
        <p:blipFill rotWithShape="1">
          <a:blip r:embed="rId2">
            <a:extLst>
              <a:ext uri="{28A0092B-C50C-407E-A947-70E740481C1C}">
                <a14:useLocalDpi xmlns:a14="http://schemas.microsoft.com/office/drawing/2010/main" val="0"/>
              </a:ext>
            </a:extLst>
          </a:blip>
          <a:srcRect l="52545"/>
          <a:stretch/>
        </p:blipFill>
        <p:spPr bwMode="auto">
          <a:xfrm>
            <a:off x="5740401" y="2217516"/>
            <a:ext cx="2358002" cy="21449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798457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84D38-D762-47A5-8D58-770FF5107328}"/>
              </a:ext>
            </a:extLst>
          </p:cNvPr>
          <p:cNvSpPr>
            <a:spLocks noGrp="1"/>
          </p:cNvSpPr>
          <p:nvPr>
            <p:ph type="title"/>
          </p:nvPr>
        </p:nvSpPr>
        <p:spPr/>
        <p:txBody>
          <a:bodyPr/>
          <a:lstStyle/>
          <a:p>
            <a:r>
              <a:rPr lang="es-CO" sz="4000" b="1" dirty="0"/>
              <a:t>APRENDIZAJE NO SUPERVISADO:</a:t>
            </a:r>
            <a:br>
              <a:rPr lang="es-CO" sz="4000" b="1" dirty="0"/>
            </a:br>
            <a:r>
              <a:rPr lang="es-CO" sz="4000" b="1" dirty="0"/>
              <a:t>DETECCIÓN DE ELEMENTOS ATÍPICOS</a:t>
            </a:r>
          </a:p>
        </p:txBody>
      </p:sp>
      <p:pic>
        <p:nvPicPr>
          <p:cNvPr id="5" name="Marcador de contenido 4"/>
          <p:cNvPicPr>
            <a:picLocks noGrp="1" noChangeAspect="1"/>
          </p:cNvPicPr>
          <p:nvPr>
            <p:ph idx="1"/>
          </p:nvPr>
        </p:nvPicPr>
        <p:blipFill rotWithShape="1">
          <a:blip r:embed="rId2"/>
          <a:srcRect t="11824" b="2579"/>
          <a:stretch/>
        </p:blipFill>
        <p:spPr>
          <a:xfrm>
            <a:off x="2073673" y="1800225"/>
            <a:ext cx="5324403" cy="3697020"/>
          </a:xfrm>
          <a:prstGeom prst="rect">
            <a:avLst/>
          </a:prstGeom>
        </p:spPr>
      </p:pic>
      <p:sp>
        <p:nvSpPr>
          <p:cNvPr id="3" name="Marcador de número de diapositiva 2"/>
          <p:cNvSpPr>
            <a:spLocks noGrp="1"/>
          </p:cNvSpPr>
          <p:nvPr>
            <p:ph type="sldNum" sz="quarter" idx="12"/>
          </p:nvPr>
        </p:nvSpPr>
        <p:spPr/>
        <p:txBody>
          <a:bodyPr/>
          <a:lstStyle/>
          <a:p>
            <a:fld id="{EBF82D2F-B254-444B-AB4D-B74E21055EB1}" type="slidenum">
              <a:rPr lang="es-ES" smtClean="0"/>
              <a:t>51</a:t>
            </a:fld>
            <a:endParaRPr lang="es-ES"/>
          </a:p>
        </p:txBody>
      </p:sp>
    </p:spTree>
    <p:extLst>
      <p:ext uri="{BB962C8B-B14F-4D97-AF65-F5344CB8AC3E}">
        <p14:creationId xmlns:p14="http://schemas.microsoft.com/office/powerpoint/2010/main" val="297695000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84D38-D762-47A5-8D58-770FF5107328}"/>
              </a:ext>
            </a:extLst>
          </p:cNvPr>
          <p:cNvSpPr>
            <a:spLocks noGrp="1"/>
          </p:cNvSpPr>
          <p:nvPr>
            <p:ph type="title"/>
          </p:nvPr>
        </p:nvSpPr>
        <p:spPr/>
        <p:txBody>
          <a:bodyPr/>
          <a:lstStyle/>
          <a:p>
            <a:r>
              <a:rPr lang="es-CO" sz="4000" b="1" dirty="0"/>
              <a:t>APRENDIZAJE NO SUPERVISADO: AGRUPAMIENTO</a:t>
            </a:r>
          </a:p>
        </p:txBody>
      </p:sp>
      <p:pic>
        <p:nvPicPr>
          <p:cNvPr id="5" name="Marcador de contenido 4"/>
          <p:cNvPicPr>
            <a:picLocks noGrp="1" noChangeAspect="1"/>
          </p:cNvPicPr>
          <p:nvPr>
            <p:ph idx="1"/>
          </p:nvPr>
        </p:nvPicPr>
        <p:blipFill rotWithShape="1">
          <a:blip r:embed="rId2"/>
          <a:srcRect t="16612" b="2444"/>
          <a:stretch/>
        </p:blipFill>
        <p:spPr>
          <a:xfrm>
            <a:off x="2185965" y="1857375"/>
            <a:ext cx="5716851" cy="3595158"/>
          </a:xfrm>
          <a:prstGeom prst="rect">
            <a:avLst/>
          </a:prstGeom>
        </p:spPr>
      </p:pic>
      <p:sp>
        <p:nvSpPr>
          <p:cNvPr id="3" name="Marcador de número de diapositiva 2"/>
          <p:cNvSpPr>
            <a:spLocks noGrp="1"/>
          </p:cNvSpPr>
          <p:nvPr>
            <p:ph type="sldNum" sz="quarter" idx="12"/>
          </p:nvPr>
        </p:nvSpPr>
        <p:spPr/>
        <p:txBody>
          <a:bodyPr/>
          <a:lstStyle/>
          <a:p>
            <a:fld id="{EBF82D2F-B254-444B-AB4D-B74E21055EB1}" type="slidenum">
              <a:rPr lang="es-ES" smtClean="0"/>
              <a:t>52</a:t>
            </a:fld>
            <a:endParaRPr lang="es-ES"/>
          </a:p>
        </p:txBody>
      </p:sp>
    </p:spTree>
    <p:extLst>
      <p:ext uri="{BB962C8B-B14F-4D97-AF65-F5344CB8AC3E}">
        <p14:creationId xmlns:p14="http://schemas.microsoft.com/office/powerpoint/2010/main" val="196687181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contenido 4"/>
          <p:cNvPicPr>
            <a:picLocks noGrp="1" noChangeAspect="1"/>
          </p:cNvPicPr>
          <p:nvPr>
            <p:ph idx="1"/>
          </p:nvPr>
        </p:nvPicPr>
        <p:blipFill>
          <a:blip r:embed="rId2"/>
          <a:stretch>
            <a:fillRect/>
          </a:stretch>
        </p:blipFill>
        <p:spPr>
          <a:xfrm>
            <a:off x="2092955" y="1266238"/>
            <a:ext cx="5908047" cy="4253501"/>
          </a:xfrm>
          <a:prstGeom prst="rect">
            <a:avLst/>
          </a:prstGeom>
        </p:spPr>
      </p:pic>
      <p:sp>
        <p:nvSpPr>
          <p:cNvPr id="8" name="Title 1">
            <a:extLst>
              <a:ext uri="{FF2B5EF4-FFF2-40B4-BE49-F238E27FC236}">
                <a16:creationId xmlns:a16="http://schemas.microsoft.com/office/drawing/2014/main" id="{D2184D38-D762-47A5-8D58-770FF5107328}"/>
              </a:ext>
            </a:extLst>
          </p:cNvPr>
          <p:cNvSpPr>
            <a:spLocks noGrp="1"/>
          </p:cNvSpPr>
          <p:nvPr>
            <p:ph type="title"/>
          </p:nvPr>
        </p:nvSpPr>
        <p:spPr>
          <a:xfrm>
            <a:off x="628650" y="365128"/>
            <a:ext cx="7886700" cy="1325563"/>
          </a:xfrm>
        </p:spPr>
        <p:txBody>
          <a:bodyPr/>
          <a:lstStyle/>
          <a:p>
            <a:r>
              <a:rPr lang="es-CO" sz="4000" b="1" dirty="0"/>
              <a:t>APRENDIZAJE NO SUPERVISADO: AGRUPAMIENTO</a:t>
            </a:r>
          </a:p>
        </p:txBody>
      </p:sp>
      <p:sp>
        <p:nvSpPr>
          <p:cNvPr id="2" name="Marcador de número de diapositiva 1"/>
          <p:cNvSpPr>
            <a:spLocks noGrp="1"/>
          </p:cNvSpPr>
          <p:nvPr>
            <p:ph type="sldNum" sz="quarter" idx="12"/>
          </p:nvPr>
        </p:nvSpPr>
        <p:spPr/>
        <p:txBody>
          <a:bodyPr/>
          <a:lstStyle/>
          <a:p>
            <a:fld id="{EBF82D2F-B254-444B-AB4D-B74E21055EB1}" type="slidenum">
              <a:rPr lang="es-ES" smtClean="0"/>
              <a:t>53</a:t>
            </a:fld>
            <a:endParaRPr lang="es-ES"/>
          </a:p>
        </p:txBody>
      </p:sp>
    </p:spTree>
    <p:extLst>
      <p:ext uri="{BB962C8B-B14F-4D97-AF65-F5344CB8AC3E}">
        <p14:creationId xmlns:p14="http://schemas.microsoft.com/office/powerpoint/2010/main" val="333639444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84D38-D762-47A5-8D58-770FF5107328}"/>
              </a:ext>
            </a:extLst>
          </p:cNvPr>
          <p:cNvSpPr>
            <a:spLocks noGrp="1"/>
          </p:cNvSpPr>
          <p:nvPr>
            <p:ph type="title"/>
          </p:nvPr>
        </p:nvSpPr>
        <p:spPr>
          <a:xfrm>
            <a:off x="628650" y="365128"/>
            <a:ext cx="7886700" cy="2092322"/>
          </a:xfrm>
        </p:spPr>
        <p:txBody>
          <a:bodyPr/>
          <a:lstStyle/>
          <a:p>
            <a:pPr algn="ctr"/>
            <a:r>
              <a:rPr lang="es-CO" sz="3600" b="1" dirty="0"/>
              <a:t>COMPONENTES PRINCIPALES PARA</a:t>
            </a:r>
            <a:br>
              <a:rPr lang="es-CO" sz="3600" b="1" dirty="0"/>
            </a:br>
            <a:r>
              <a:rPr lang="es-CO" sz="3600" b="1" dirty="0"/>
              <a:t>REDUCIR LA DIMENSIONALIDAD</a:t>
            </a:r>
            <a:br>
              <a:rPr lang="es-CO" sz="3600" b="1" dirty="0"/>
            </a:br>
            <a:endParaRPr lang="es-CO" sz="3600" b="1" dirty="0"/>
          </a:p>
        </p:txBody>
      </p:sp>
      <p:sp>
        <p:nvSpPr>
          <p:cNvPr id="3" name="Content Placeholder 2">
            <a:extLst>
              <a:ext uri="{FF2B5EF4-FFF2-40B4-BE49-F238E27FC236}">
                <a16:creationId xmlns:a16="http://schemas.microsoft.com/office/drawing/2014/main" id="{107BAD81-1F65-4196-B403-E8D0CBDAC6B6}"/>
              </a:ext>
            </a:extLst>
          </p:cNvPr>
          <p:cNvSpPr>
            <a:spLocks noGrp="1"/>
          </p:cNvSpPr>
          <p:nvPr>
            <p:ph idx="1"/>
          </p:nvPr>
        </p:nvSpPr>
        <p:spPr>
          <a:xfrm>
            <a:off x="628650" y="1672046"/>
            <a:ext cx="7886700" cy="4910525"/>
          </a:xfrm>
        </p:spPr>
        <p:txBody>
          <a:bodyPr/>
          <a:lstStyle/>
          <a:p>
            <a:pPr algn="just"/>
            <a:r>
              <a:rPr lang="es-ES" sz="2000" dirty="0"/>
              <a:t>Se trata de un método que convierte un conjunto de observaciones de variables posiblemente correlacionadas en un conjunto de valores de variables sin correlación lineal llamadas </a:t>
            </a:r>
            <a:r>
              <a:rPr lang="es-ES" sz="2000" b="1" dirty="0"/>
              <a:t>componentes principales</a:t>
            </a:r>
            <a:r>
              <a:rPr lang="es-ES" sz="2000" dirty="0"/>
              <a:t>.</a:t>
            </a:r>
            <a:endParaRPr lang="es-CO" sz="1800" dirty="0"/>
          </a:p>
          <a:p>
            <a:pPr algn="just"/>
            <a:r>
              <a:rPr lang="es-CO" sz="2000" dirty="0"/>
              <a:t>La idea clave es encontrar un sistema coordenado que refleja las direcciones de mayor variabilidad de los datos.</a:t>
            </a:r>
          </a:p>
        </p:txBody>
      </p:sp>
      <p:pic>
        <p:nvPicPr>
          <p:cNvPr id="5" name="Imagen 4"/>
          <p:cNvPicPr>
            <a:picLocks noChangeAspect="1"/>
          </p:cNvPicPr>
          <p:nvPr/>
        </p:nvPicPr>
        <p:blipFill rotWithShape="1">
          <a:blip r:embed="rId2"/>
          <a:srcRect t="7407" b="10275"/>
          <a:stretch/>
        </p:blipFill>
        <p:spPr>
          <a:xfrm>
            <a:off x="628650" y="3245991"/>
            <a:ext cx="3971633" cy="2008310"/>
          </a:xfrm>
          <a:prstGeom prst="rect">
            <a:avLst/>
          </a:prstGeom>
        </p:spPr>
      </p:pic>
      <p:sp>
        <p:nvSpPr>
          <p:cNvPr id="6" name="Marcador de número de diapositiva 5"/>
          <p:cNvSpPr>
            <a:spLocks noGrp="1"/>
          </p:cNvSpPr>
          <p:nvPr>
            <p:ph type="sldNum" sz="quarter" idx="12"/>
          </p:nvPr>
        </p:nvSpPr>
        <p:spPr/>
        <p:txBody>
          <a:bodyPr/>
          <a:lstStyle/>
          <a:p>
            <a:fld id="{EBF82D2F-B254-444B-AB4D-B74E21055EB1}" type="slidenum">
              <a:rPr lang="es-ES" smtClean="0"/>
              <a:t>54</a:t>
            </a:fld>
            <a:endParaRPr lang="es-ES"/>
          </a:p>
        </p:txBody>
      </p:sp>
      <p:sp>
        <p:nvSpPr>
          <p:cNvPr id="4" name="Rectángulo 3"/>
          <p:cNvSpPr/>
          <p:nvPr/>
        </p:nvSpPr>
        <p:spPr>
          <a:xfrm>
            <a:off x="4572000" y="3252739"/>
            <a:ext cx="4572000" cy="2308324"/>
          </a:xfrm>
          <a:prstGeom prst="rect">
            <a:avLst/>
          </a:prstGeom>
        </p:spPr>
        <p:txBody>
          <a:bodyPr>
            <a:spAutoFit/>
          </a:bodyPr>
          <a:lstStyle/>
          <a:p>
            <a:pPr algn="just"/>
            <a:r>
              <a:rPr lang="es-CO" b="1" dirty="0"/>
              <a:t>Análisis de componentes principales: </a:t>
            </a:r>
            <a:r>
              <a:rPr lang="es-ES" dirty="0"/>
              <a:t>técnica utilizada para describir un conjunto de datos en términos de nuevas variables ("componentes") no correlacionadas. Los componentes se ordenan por la cantidad de varianza original que describen, por lo que la técnica es útil para reducir la </a:t>
            </a:r>
            <a:r>
              <a:rPr lang="es-ES" dirty="0" err="1"/>
              <a:t>dimensionalidad</a:t>
            </a:r>
            <a:r>
              <a:rPr lang="es-ES" dirty="0"/>
              <a:t> de un conjunto de datos.</a:t>
            </a:r>
            <a:endParaRPr lang="es-CO" dirty="0"/>
          </a:p>
        </p:txBody>
      </p:sp>
    </p:spTree>
    <p:extLst>
      <p:ext uri="{BB962C8B-B14F-4D97-AF65-F5344CB8AC3E}">
        <p14:creationId xmlns:p14="http://schemas.microsoft.com/office/powerpoint/2010/main" val="336195840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CO" b="1" dirty="0"/>
              <a:t>K-MEANS</a:t>
            </a:r>
          </a:p>
        </p:txBody>
      </p:sp>
      <p:sp>
        <p:nvSpPr>
          <p:cNvPr id="3" name="Marcador de contenido 2"/>
          <p:cNvSpPr>
            <a:spLocks noGrp="1"/>
          </p:cNvSpPr>
          <p:nvPr>
            <p:ph sz="half" idx="1"/>
          </p:nvPr>
        </p:nvSpPr>
        <p:spPr>
          <a:xfrm>
            <a:off x="167095" y="1027909"/>
            <a:ext cx="4265568" cy="4351338"/>
          </a:xfrm>
        </p:spPr>
        <p:txBody>
          <a:bodyPr/>
          <a:lstStyle/>
          <a:p>
            <a:pPr algn="just"/>
            <a:r>
              <a:rPr lang="es-ES" dirty="0"/>
              <a:t>K-medias tiene como objetivo la partición de un conjunto de n observaciones en k grupos en el que cada observación pertenece al grupo cuyo valor medio es más cercano.</a:t>
            </a:r>
            <a:endParaRPr lang="es-CO" dirty="0"/>
          </a:p>
        </p:txBody>
      </p:sp>
      <p:sp>
        <p:nvSpPr>
          <p:cNvPr id="5" name="Marcador de número de diapositiva 4"/>
          <p:cNvSpPr>
            <a:spLocks noGrp="1"/>
          </p:cNvSpPr>
          <p:nvPr>
            <p:ph type="sldNum" sz="quarter" idx="12"/>
          </p:nvPr>
        </p:nvSpPr>
        <p:spPr/>
        <p:txBody>
          <a:bodyPr/>
          <a:lstStyle/>
          <a:p>
            <a:fld id="{EBF82D2F-B254-444B-AB4D-B74E21055EB1}" type="slidenum">
              <a:rPr lang="es-ES" smtClean="0"/>
              <a:t>55</a:t>
            </a:fld>
            <a:endParaRPr lang="es-ES"/>
          </a:p>
        </p:txBody>
      </p:sp>
      <p:pic>
        <p:nvPicPr>
          <p:cNvPr id="6146" name="Picture 2" descr="Resultado de imagen para k means"/>
          <p:cNvPicPr>
            <a:picLocks noGrp="1" noChangeAspect="1" noChangeArrowheads="1"/>
          </p:cNvPicPr>
          <p:nvPr>
            <p:ph sz="half" idx="2"/>
          </p:nvPr>
        </p:nvPicPr>
        <p:blipFill rotWithShape="1">
          <a:blip r:embed="rId2">
            <a:extLst>
              <a:ext uri="{28A0092B-C50C-407E-A947-70E740481C1C}">
                <a14:useLocalDpi xmlns:a14="http://schemas.microsoft.com/office/drawing/2010/main" val="0"/>
              </a:ext>
            </a:extLst>
          </a:blip>
          <a:srcRect r="48361"/>
          <a:stretch/>
        </p:blipFill>
        <p:spPr bwMode="auto">
          <a:xfrm>
            <a:off x="4768487" y="1690690"/>
            <a:ext cx="3882894" cy="35257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309425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628650" y="1207439"/>
            <a:ext cx="7886700" cy="4351338"/>
          </a:xfrm>
        </p:spPr>
        <p:txBody>
          <a:bodyPr/>
          <a:lstStyle/>
          <a:p>
            <a:pPr marL="0" indent="0" algn="ctr">
              <a:buNone/>
            </a:pPr>
            <a:endParaRPr lang="es-ES" sz="3200" dirty="0"/>
          </a:p>
          <a:p>
            <a:pPr marL="0" indent="0" algn="ctr">
              <a:buNone/>
            </a:pPr>
            <a:endParaRPr lang="es-ES" sz="3200" dirty="0"/>
          </a:p>
          <a:p>
            <a:pPr marL="0" indent="0" algn="ctr">
              <a:buNone/>
            </a:pPr>
            <a:r>
              <a:rPr lang="es-ES" sz="8000" dirty="0"/>
              <a:t>¿PARA QUÉ?</a:t>
            </a:r>
            <a:endParaRPr lang="es-CO" sz="8000" dirty="0"/>
          </a:p>
        </p:txBody>
      </p:sp>
      <p:sp>
        <p:nvSpPr>
          <p:cNvPr id="4" name="Marcador de número de diapositiva 3"/>
          <p:cNvSpPr>
            <a:spLocks noGrp="1"/>
          </p:cNvSpPr>
          <p:nvPr>
            <p:ph type="sldNum" sz="quarter" idx="12"/>
          </p:nvPr>
        </p:nvSpPr>
        <p:spPr/>
        <p:txBody>
          <a:bodyPr/>
          <a:lstStyle/>
          <a:p>
            <a:fld id="{EBF82D2F-B254-444B-AB4D-B74E21055EB1}" type="slidenum">
              <a:rPr lang="es-ES" smtClean="0"/>
              <a:t>56</a:t>
            </a:fld>
            <a:endParaRPr lang="es-ES"/>
          </a:p>
        </p:txBody>
      </p:sp>
    </p:spTree>
    <p:extLst>
      <p:ext uri="{BB962C8B-B14F-4D97-AF65-F5344CB8AC3E}">
        <p14:creationId xmlns:p14="http://schemas.microsoft.com/office/powerpoint/2010/main" val="113118888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3CB095-2FF9-424A-BF02-B18E696C5050}"/>
              </a:ext>
            </a:extLst>
          </p:cNvPr>
          <p:cNvSpPr>
            <a:spLocks noGrp="1"/>
          </p:cNvSpPr>
          <p:nvPr>
            <p:ph type="title"/>
          </p:nvPr>
        </p:nvSpPr>
        <p:spPr>
          <a:xfrm>
            <a:off x="628650" y="392838"/>
            <a:ext cx="7886700" cy="1325563"/>
          </a:xfrm>
        </p:spPr>
        <p:txBody>
          <a:bodyPr/>
          <a:lstStyle/>
          <a:p>
            <a:pPr algn="ctr"/>
            <a:r>
              <a:rPr lang="es-ES" dirty="0"/>
              <a:t>APLICACIONES GENERALES</a:t>
            </a:r>
            <a:endParaRPr lang="es-CO" dirty="0"/>
          </a:p>
        </p:txBody>
      </p:sp>
      <p:sp>
        <p:nvSpPr>
          <p:cNvPr id="3" name="Content Placeholder 2">
            <a:extLst>
              <a:ext uri="{FF2B5EF4-FFF2-40B4-BE49-F238E27FC236}">
                <a16:creationId xmlns:a16="http://schemas.microsoft.com/office/drawing/2014/main" id="{6D1B4DFC-E793-4972-AA7F-19FD006964D8}"/>
              </a:ext>
            </a:extLst>
          </p:cNvPr>
          <p:cNvSpPr>
            <a:spLocks noGrp="1"/>
          </p:cNvSpPr>
          <p:nvPr>
            <p:ph idx="1"/>
          </p:nvPr>
        </p:nvSpPr>
        <p:spPr>
          <a:xfrm>
            <a:off x="628650" y="1825625"/>
            <a:ext cx="7886700" cy="3432175"/>
          </a:xfrm>
        </p:spPr>
        <p:txBody>
          <a:bodyPr/>
          <a:lstStyle/>
          <a:p>
            <a:pPr algn="just"/>
            <a:r>
              <a:rPr lang="es-CO" sz="2400" dirty="0"/>
              <a:t>Sistemas semiautomáticos de diagnóstico médico.</a:t>
            </a:r>
          </a:p>
          <a:p>
            <a:pPr algn="just"/>
            <a:r>
              <a:rPr lang="es-CO" sz="2400" dirty="0"/>
              <a:t>Reconocimiento de voz.</a:t>
            </a:r>
          </a:p>
          <a:p>
            <a:pPr algn="just"/>
            <a:r>
              <a:rPr lang="es-CO" sz="2400" dirty="0"/>
              <a:t>Análisis automático del lenguaje.</a:t>
            </a:r>
          </a:p>
          <a:p>
            <a:pPr algn="just"/>
            <a:r>
              <a:rPr lang="es-CO" sz="2400" dirty="0"/>
              <a:t>Visión computacional (análisis de imágenes y video).</a:t>
            </a:r>
          </a:p>
          <a:p>
            <a:pPr algn="just"/>
            <a:r>
              <a:rPr lang="es-CO" sz="2400" dirty="0"/>
              <a:t>Minería de datos (WWW, dispositivos móviles).</a:t>
            </a:r>
          </a:p>
          <a:p>
            <a:pPr algn="just"/>
            <a:r>
              <a:rPr lang="es-CO" sz="2400" dirty="0"/>
              <a:t>Detección de anomalías, fraudes.</a:t>
            </a:r>
          </a:p>
          <a:p>
            <a:pPr algn="just"/>
            <a:r>
              <a:rPr lang="es-CO" sz="2400" dirty="0"/>
              <a:t>Reconocimiento biométrico.</a:t>
            </a:r>
            <a:endParaRPr lang="es-ES" sz="2400" dirty="0"/>
          </a:p>
        </p:txBody>
      </p:sp>
      <p:sp>
        <p:nvSpPr>
          <p:cNvPr id="5" name="Marcador de número de diapositiva 4"/>
          <p:cNvSpPr>
            <a:spLocks noGrp="1"/>
          </p:cNvSpPr>
          <p:nvPr>
            <p:ph type="sldNum" sz="quarter" idx="12"/>
          </p:nvPr>
        </p:nvSpPr>
        <p:spPr/>
        <p:txBody>
          <a:bodyPr/>
          <a:lstStyle/>
          <a:p>
            <a:fld id="{EBF82D2F-B254-444B-AB4D-B74E21055EB1}" type="slidenum">
              <a:rPr lang="es-ES" smtClean="0"/>
              <a:t>57</a:t>
            </a:fld>
            <a:endParaRPr lang="es-ES"/>
          </a:p>
        </p:txBody>
      </p:sp>
    </p:spTree>
    <p:extLst>
      <p:ext uri="{BB962C8B-B14F-4D97-AF65-F5344CB8AC3E}">
        <p14:creationId xmlns:p14="http://schemas.microsoft.com/office/powerpoint/2010/main" val="321747056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3CB095-2FF9-424A-BF02-B18E696C5050}"/>
              </a:ext>
            </a:extLst>
          </p:cNvPr>
          <p:cNvSpPr>
            <a:spLocks noGrp="1"/>
          </p:cNvSpPr>
          <p:nvPr>
            <p:ph type="title"/>
          </p:nvPr>
        </p:nvSpPr>
        <p:spPr/>
        <p:txBody>
          <a:bodyPr/>
          <a:lstStyle/>
          <a:p>
            <a:pPr algn="ctr"/>
            <a:r>
              <a:rPr lang="es-ES" sz="4000" dirty="0"/>
              <a:t>RESUMEN</a:t>
            </a:r>
            <a:endParaRPr lang="es-CO" sz="4000" dirty="0"/>
          </a:p>
        </p:txBody>
      </p:sp>
      <p:sp>
        <p:nvSpPr>
          <p:cNvPr id="3" name="Content Placeholder 2">
            <a:extLst>
              <a:ext uri="{FF2B5EF4-FFF2-40B4-BE49-F238E27FC236}">
                <a16:creationId xmlns:a16="http://schemas.microsoft.com/office/drawing/2014/main" id="{6D1B4DFC-E793-4972-AA7F-19FD006964D8}"/>
              </a:ext>
            </a:extLst>
          </p:cNvPr>
          <p:cNvSpPr>
            <a:spLocks noGrp="1"/>
          </p:cNvSpPr>
          <p:nvPr>
            <p:ph idx="1"/>
          </p:nvPr>
        </p:nvSpPr>
        <p:spPr>
          <a:xfrm>
            <a:off x="628649" y="1277655"/>
            <a:ext cx="8177147" cy="3980145"/>
          </a:xfrm>
        </p:spPr>
        <p:txBody>
          <a:bodyPr/>
          <a:lstStyle/>
          <a:p>
            <a:pPr algn="just"/>
            <a:r>
              <a:rPr lang="es-CO" sz="2000" dirty="0"/>
              <a:t>Los objetivos del Reconocimiento de Patrones está relacionados con la elección del algoritmo más apropiado para el problema a resolver.</a:t>
            </a:r>
          </a:p>
          <a:p>
            <a:pPr algn="just"/>
            <a:endParaRPr lang="es-CO" sz="2000" dirty="0"/>
          </a:p>
          <a:p>
            <a:pPr algn="just"/>
            <a:r>
              <a:rPr lang="es-CO" sz="2000" dirty="0"/>
              <a:t>Se precisa conocimiento a priori (distribución de los datos, complejidad del problema, física del fenómeno que generó los datos, etc.)</a:t>
            </a:r>
          </a:p>
          <a:p>
            <a:pPr algn="just"/>
            <a:endParaRPr lang="es-CO" sz="2000" dirty="0"/>
          </a:p>
          <a:p>
            <a:pPr algn="just"/>
            <a:r>
              <a:rPr lang="es-CO" sz="2000" dirty="0"/>
              <a:t>En ausencia de conocimiento a priori no hay ningún clasificador mejor que otro. Sin embargo con información a priori, algunos clasificadores funcionan mejor con ciertos tipos de problemas.</a:t>
            </a:r>
          </a:p>
          <a:p>
            <a:pPr algn="just"/>
            <a:endParaRPr lang="es-CO" sz="2000" dirty="0"/>
          </a:p>
          <a:p>
            <a:pPr algn="just"/>
            <a:r>
              <a:rPr lang="es-CO" sz="2000" dirty="0"/>
              <a:t>El reto es entonces identificar el clasificador o la combinación adecuada para el problema a resolver.</a:t>
            </a:r>
            <a:endParaRPr lang="es-ES" sz="2000" dirty="0"/>
          </a:p>
        </p:txBody>
      </p:sp>
      <p:sp>
        <p:nvSpPr>
          <p:cNvPr id="5" name="Marcador de número de diapositiva 4"/>
          <p:cNvSpPr>
            <a:spLocks noGrp="1"/>
          </p:cNvSpPr>
          <p:nvPr>
            <p:ph type="sldNum" sz="quarter" idx="12"/>
          </p:nvPr>
        </p:nvSpPr>
        <p:spPr/>
        <p:txBody>
          <a:bodyPr/>
          <a:lstStyle/>
          <a:p>
            <a:fld id="{EBF82D2F-B254-444B-AB4D-B74E21055EB1}" type="slidenum">
              <a:rPr lang="es-ES" smtClean="0"/>
              <a:t>58</a:t>
            </a:fld>
            <a:endParaRPr lang="es-ES"/>
          </a:p>
        </p:txBody>
      </p:sp>
    </p:spTree>
    <p:extLst>
      <p:ext uri="{BB962C8B-B14F-4D97-AF65-F5344CB8AC3E}">
        <p14:creationId xmlns:p14="http://schemas.microsoft.com/office/powerpoint/2010/main" val="161530654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3CB095-2FF9-424A-BF02-B18E696C5050}"/>
              </a:ext>
            </a:extLst>
          </p:cNvPr>
          <p:cNvSpPr>
            <a:spLocks noGrp="1"/>
          </p:cNvSpPr>
          <p:nvPr>
            <p:ph type="title"/>
          </p:nvPr>
        </p:nvSpPr>
        <p:spPr/>
        <p:txBody>
          <a:bodyPr/>
          <a:lstStyle/>
          <a:p>
            <a:pPr algn="ctr"/>
            <a:r>
              <a:rPr lang="es-ES" b="1" dirty="0"/>
              <a:t>EVALUACIÓN</a:t>
            </a:r>
            <a:endParaRPr lang="es-CO" b="1" dirty="0"/>
          </a:p>
        </p:txBody>
      </p:sp>
      <p:sp>
        <p:nvSpPr>
          <p:cNvPr id="3" name="Content Placeholder 2">
            <a:extLst>
              <a:ext uri="{FF2B5EF4-FFF2-40B4-BE49-F238E27FC236}">
                <a16:creationId xmlns:a16="http://schemas.microsoft.com/office/drawing/2014/main" id="{6D1B4DFC-E793-4972-AA7F-19FD006964D8}"/>
              </a:ext>
            </a:extLst>
          </p:cNvPr>
          <p:cNvSpPr>
            <a:spLocks noGrp="1"/>
          </p:cNvSpPr>
          <p:nvPr>
            <p:ph idx="1"/>
          </p:nvPr>
        </p:nvSpPr>
        <p:spPr>
          <a:xfrm>
            <a:off x="484910" y="1439164"/>
            <a:ext cx="7841672" cy="3669847"/>
          </a:xfrm>
        </p:spPr>
        <p:txBody>
          <a:bodyPr/>
          <a:lstStyle/>
          <a:p>
            <a:pPr algn="just"/>
            <a:r>
              <a:rPr lang="es-CO" b="1" dirty="0"/>
              <a:t>Seguimiento</a:t>
            </a:r>
            <a:r>
              <a:rPr lang="es-CO" dirty="0"/>
              <a:t> (60%): Lecturas, Ejercicios y Talleres de aplicación, relacionados con Clasificación y Reconocimiento de Patrones.</a:t>
            </a:r>
          </a:p>
          <a:p>
            <a:pPr algn="just"/>
            <a:r>
              <a:rPr lang="es-CO" b="1" dirty="0"/>
              <a:t>Proyecto Final</a:t>
            </a:r>
            <a:r>
              <a:rPr lang="es-CO" dirty="0"/>
              <a:t> (40%): Solución de un problema específico, empleando Clasificación y Reconocimiento de Patrones.</a:t>
            </a:r>
          </a:p>
          <a:p>
            <a:pPr algn="just"/>
            <a:endParaRPr lang="es-CO" sz="1900" dirty="0"/>
          </a:p>
        </p:txBody>
      </p:sp>
      <p:sp>
        <p:nvSpPr>
          <p:cNvPr id="5" name="Marcador de número de diapositiva 4"/>
          <p:cNvSpPr>
            <a:spLocks noGrp="1"/>
          </p:cNvSpPr>
          <p:nvPr>
            <p:ph type="sldNum" sz="quarter" idx="12"/>
          </p:nvPr>
        </p:nvSpPr>
        <p:spPr/>
        <p:txBody>
          <a:bodyPr/>
          <a:lstStyle/>
          <a:p>
            <a:fld id="{EBF82D2F-B254-444B-AB4D-B74E21055EB1}" type="slidenum">
              <a:rPr lang="es-ES" smtClean="0"/>
              <a:t>59</a:t>
            </a:fld>
            <a:endParaRPr lang="es-ES"/>
          </a:p>
        </p:txBody>
      </p:sp>
    </p:spTree>
    <p:extLst>
      <p:ext uri="{BB962C8B-B14F-4D97-AF65-F5344CB8AC3E}">
        <p14:creationId xmlns:p14="http://schemas.microsoft.com/office/powerpoint/2010/main" val="29814988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3CB095-2FF9-424A-BF02-B18E696C5050}"/>
              </a:ext>
            </a:extLst>
          </p:cNvPr>
          <p:cNvSpPr>
            <a:spLocks noGrp="1"/>
          </p:cNvSpPr>
          <p:nvPr>
            <p:ph type="title"/>
          </p:nvPr>
        </p:nvSpPr>
        <p:spPr/>
        <p:txBody>
          <a:bodyPr/>
          <a:lstStyle/>
          <a:p>
            <a:pPr algn="ctr"/>
            <a:r>
              <a:rPr lang="es-ES" b="1" dirty="0"/>
              <a:t>EJEMPLOS</a:t>
            </a:r>
            <a:endParaRPr lang="es-CO" b="1" dirty="0"/>
          </a:p>
        </p:txBody>
      </p:sp>
      <p:sp>
        <p:nvSpPr>
          <p:cNvPr id="3" name="Content Placeholder 2">
            <a:extLst>
              <a:ext uri="{FF2B5EF4-FFF2-40B4-BE49-F238E27FC236}">
                <a16:creationId xmlns:a16="http://schemas.microsoft.com/office/drawing/2014/main" id="{6D1B4DFC-E793-4972-AA7F-19FD006964D8}"/>
              </a:ext>
            </a:extLst>
          </p:cNvPr>
          <p:cNvSpPr>
            <a:spLocks noGrp="1"/>
          </p:cNvSpPr>
          <p:nvPr>
            <p:ph idx="1"/>
          </p:nvPr>
        </p:nvSpPr>
        <p:spPr>
          <a:xfrm>
            <a:off x="692727" y="1172953"/>
            <a:ext cx="7758546" cy="3978595"/>
          </a:xfrm>
        </p:spPr>
        <p:txBody>
          <a:bodyPr/>
          <a:lstStyle/>
          <a:p>
            <a:pPr algn="just"/>
            <a:r>
              <a:rPr lang="es-ES" sz="2000" dirty="0"/>
              <a:t>Sistemas de recomendación para el cliente.</a:t>
            </a:r>
          </a:p>
          <a:p>
            <a:pPr algn="just"/>
            <a:endParaRPr lang="es-ES" sz="2000" dirty="0"/>
          </a:p>
          <a:p>
            <a:pPr algn="just"/>
            <a:endParaRPr lang="es-ES" sz="2000" dirty="0"/>
          </a:p>
          <a:p>
            <a:pPr algn="just"/>
            <a:endParaRPr lang="es-ES" sz="2000" dirty="0"/>
          </a:p>
          <a:p>
            <a:pPr algn="just"/>
            <a:endParaRPr lang="es-ES" sz="2000" dirty="0"/>
          </a:p>
          <a:p>
            <a:pPr algn="just"/>
            <a:endParaRPr lang="es-ES" sz="2000" dirty="0"/>
          </a:p>
          <a:p>
            <a:pPr algn="just"/>
            <a:r>
              <a:rPr lang="es-ES" sz="2000" dirty="0"/>
              <a:t>Detección de robos y fraudes bancarios.</a:t>
            </a:r>
          </a:p>
          <a:p>
            <a:pPr algn="just"/>
            <a:r>
              <a:rPr lang="es-ES" sz="2000" dirty="0"/>
              <a:t>Distinguir gatos y personas en una foto.</a:t>
            </a:r>
          </a:p>
          <a:p>
            <a:pPr algn="just"/>
            <a:endParaRPr lang="es-ES" sz="2000" dirty="0"/>
          </a:p>
        </p:txBody>
      </p:sp>
      <p:sp>
        <p:nvSpPr>
          <p:cNvPr id="5" name="Marcador de número de diapositiva 4"/>
          <p:cNvSpPr>
            <a:spLocks noGrp="1"/>
          </p:cNvSpPr>
          <p:nvPr>
            <p:ph type="sldNum" sz="quarter" idx="12"/>
          </p:nvPr>
        </p:nvSpPr>
        <p:spPr/>
        <p:txBody>
          <a:bodyPr/>
          <a:lstStyle/>
          <a:p>
            <a:fld id="{EBF82D2F-B254-444B-AB4D-B74E21055EB1}" type="slidenum">
              <a:rPr lang="es-ES" smtClean="0"/>
              <a:t>6</a:t>
            </a:fld>
            <a:endParaRPr lang="es-ES"/>
          </a:p>
        </p:txBody>
      </p:sp>
      <p:pic>
        <p:nvPicPr>
          <p:cNvPr id="4" name="Imagen 3"/>
          <p:cNvPicPr>
            <a:picLocks noChangeAspect="1"/>
          </p:cNvPicPr>
          <p:nvPr/>
        </p:nvPicPr>
        <p:blipFill rotWithShape="1">
          <a:blip r:embed="rId2"/>
          <a:srcRect l="3223" t="20652" r="4164" b="28957"/>
          <a:stretch/>
        </p:blipFill>
        <p:spPr>
          <a:xfrm>
            <a:off x="692728" y="1564798"/>
            <a:ext cx="5077008" cy="1553093"/>
          </a:xfrm>
          <a:prstGeom prst="rect">
            <a:avLst/>
          </a:prstGeom>
        </p:spPr>
      </p:pic>
      <p:pic>
        <p:nvPicPr>
          <p:cNvPr id="6" name="Imagen 5"/>
          <p:cNvPicPr>
            <a:picLocks noChangeAspect="1"/>
          </p:cNvPicPr>
          <p:nvPr/>
        </p:nvPicPr>
        <p:blipFill rotWithShape="1">
          <a:blip r:embed="rId3">
            <a:extLst>
              <a:ext uri="{28A0092B-C50C-407E-A947-70E740481C1C}">
                <a14:useLocalDpi xmlns:a14="http://schemas.microsoft.com/office/drawing/2010/main" val="0"/>
              </a:ext>
            </a:extLst>
          </a:blip>
          <a:srcRect l="3453" t="4416" b="10285"/>
          <a:stretch/>
        </p:blipFill>
        <p:spPr>
          <a:xfrm>
            <a:off x="5279969" y="3509736"/>
            <a:ext cx="3742679" cy="2112135"/>
          </a:xfrm>
          <a:prstGeom prst="rect">
            <a:avLst/>
          </a:prstGeom>
        </p:spPr>
      </p:pic>
      <p:pic>
        <p:nvPicPr>
          <p:cNvPr id="7" name="Imagen 6"/>
          <p:cNvPicPr>
            <a:picLocks noChangeAspect="1"/>
          </p:cNvPicPr>
          <p:nvPr/>
        </p:nvPicPr>
        <p:blipFill rotWithShape="1">
          <a:blip r:embed="rId4"/>
          <a:srcRect b="16292"/>
          <a:stretch/>
        </p:blipFill>
        <p:spPr>
          <a:xfrm>
            <a:off x="6011363" y="1249791"/>
            <a:ext cx="3132637" cy="2309000"/>
          </a:xfrm>
          <a:prstGeom prst="rect">
            <a:avLst/>
          </a:prstGeom>
        </p:spPr>
      </p:pic>
    </p:spTree>
    <p:extLst>
      <p:ext uri="{BB962C8B-B14F-4D97-AF65-F5344CB8AC3E}">
        <p14:creationId xmlns:p14="http://schemas.microsoft.com/office/powerpoint/2010/main" val="368223398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2"/>
          <p:cNvSpPr>
            <a:spLocks noGrp="1" noChangeArrowheads="1"/>
          </p:cNvSpPr>
          <p:nvPr>
            <p:ph type="title" idx="4294967295"/>
          </p:nvPr>
        </p:nvSpPr>
        <p:spPr>
          <a:xfrm>
            <a:off x="951805" y="124982"/>
            <a:ext cx="7759700" cy="1143000"/>
          </a:xfrm>
        </p:spPr>
        <p:txBody>
          <a:bodyPr/>
          <a:lstStyle/>
          <a:p>
            <a:pPr eaLnBrk="1" hangingPunct="1">
              <a:defRPr/>
            </a:pPr>
            <a:r>
              <a:rPr lang="es-CO" sz="3600" b="1" dirty="0"/>
              <a:t>Preguntas</a:t>
            </a:r>
            <a:endParaRPr lang="es-ES" sz="3600" b="1" dirty="0"/>
          </a:p>
        </p:txBody>
      </p:sp>
      <p:pic>
        <p:nvPicPr>
          <p:cNvPr id="7"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12654" y="894373"/>
            <a:ext cx="1946275" cy="46434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4" name="3 Rectángulo"/>
          <p:cNvSpPr/>
          <p:nvPr/>
        </p:nvSpPr>
        <p:spPr>
          <a:xfrm rot="20468868">
            <a:off x="2630850" y="2424006"/>
            <a:ext cx="1491463" cy="566309"/>
          </a:xfrm>
          <a:prstGeom prst="rect">
            <a:avLst/>
          </a:prstGeom>
          <a:noFill/>
        </p:spPr>
        <p:txBody>
          <a:bodyPr wrap="square" lIns="91440" tIns="45720" rIns="91440" bIns="45720">
            <a:spAutoFit/>
          </a:bodyPr>
          <a:lstStyle/>
          <a:p>
            <a:pPr marL="0" marR="0" lvl="0" indent="0" algn="ctr" defTabSz="914400" rtl="0" eaLnBrk="1" fontAlgn="base" latinLnBrk="0" hangingPunct="1">
              <a:lnSpc>
                <a:spcPts val="2500"/>
              </a:lnSpc>
              <a:spcBef>
                <a:spcPct val="0"/>
              </a:spcBef>
              <a:spcAft>
                <a:spcPct val="0"/>
              </a:spcAft>
              <a:buClrTx/>
              <a:buSzTx/>
              <a:buFontTx/>
              <a:buNone/>
              <a:tabLst/>
              <a:defRPr/>
            </a:pPr>
            <a:r>
              <a:rPr kumimoji="0" lang="es-ES" sz="8000" b="1" i="0" u="none" strike="noStrike" kern="1200" cap="none" spc="0" normalizeH="0" baseline="0" noProof="0" dirty="0">
                <a:ln w="19050">
                  <a:solidFill>
                    <a:prstClr val="black">
                      <a:lumMod val="75000"/>
                      <a:lumOff val="25000"/>
                    </a:prstClr>
                  </a:solidFill>
                  <a:prstDash val="solid"/>
                </a:ln>
                <a:solidFill>
                  <a:srgbClr val="9BBB59"/>
                </a:solidFill>
                <a:effectLst>
                  <a:outerShdw blurRad="50000" dist="50800" dir="7500000" algn="tl">
                    <a:srgbClr val="000000">
                      <a:shade val="5000"/>
                      <a:alpha val="35000"/>
                    </a:srgbClr>
                  </a:outerShdw>
                </a:effectLst>
                <a:uLnTx/>
                <a:uFillTx/>
                <a:latin typeface="Arial" charset="0"/>
                <a:ea typeface="ＭＳ Ｐゴシック" pitchFamily="34" charset="-128"/>
                <a:cs typeface="+mn-cs"/>
              </a:rPr>
              <a:t>?</a:t>
            </a:r>
          </a:p>
        </p:txBody>
      </p:sp>
      <p:sp>
        <p:nvSpPr>
          <p:cNvPr id="9" name="8 Rectángulo"/>
          <p:cNvSpPr/>
          <p:nvPr/>
        </p:nvSpPr>
        <p:spPr>
          <a:xfrm rot="828350">
            <a:off x="5477373" y="2480008"/>
            <a:ext cx="1491463" cy="566309"/>
          </a:xfrm>
          <a:prstGeom prst="rect">
            <a:avLst/>
          </a:prstGeom>
          <a:noFill/>
        </p:spPr>
        <p:txBody>
          <a:bodyPr wrap="square" lIns="91440" tIns="45720" rIns="91440" bIns="45720">
            <a:spAutoFit/>
          </a:bodyPr>
          <a:lstStyle/>
          <a:p>
            <a:pPr marL="0" marR="0" lvl="0" indent="0" algn="ctr" defTabSz="914400" rtl="0" eaLnBrk="1" fontAlgn="base" latinLnBrk="0" hangingPunct="1">
              <a:lnSpc>
                <a:spcPts val="2500"/>
              </a:lnSpc>
              <a:spcBef>
                <a:spcPct val="0"/>
              </a:spcBef>
              <a:spcAft>
                <a:spcPct val="0"/>
              </a:spcAft>
              <a:buClrTx/>
              <a:buSzTx/>
              <a:buFontTx/>
              <a:buNone/>
              <a:tabLst/>
              <a:defRPr/>
            </a:pPr>
            <a:r>
              <a:rPr kumimoji="0" lang="es-ES" sz="8000" b="1" i="0" u="none" strike="noStrike" kern="1200" cap="none" spc="0" normalizeH="0" baseline="0" noProof="0" dirty="0">
                <a:ln w="19050">
                  <a:solidFill>
                    <a:prstClr val="black">
                      <a:lumMod val="75000"/>
                      <a:lumOff val="25000"/>
                    </a:prstClr>
                  </a:solidFill>
                  <a:prstDash val="solid"/>
                </a:ln>
                <a:solidFill>
                  <a:srgbClr val="9BBB59"/>
                </a:solidFill>
                <a:effectLst>
                  <a:outerShdw blurRad="50000" dist="50800" dir="7500000" algn="tl">
                    <a:srgbClr val="000000">
                      <a:shade val="5000"/>
                      <a:alpha val="35000"/>
                    </a:srgbClr>
                  </a:outerShdw>
                </a:effectLst>
                <a:uLnTx/>
                <a:uFillTx/>
                <a:latin typeface="Arial" charset="0"/>
                <a:ea typeface="ＭＳ Ｐゴシック" pitchFamily="34" charset="-128"/>
                <a:cs typeface="+mn-cs"/>
              </a:rPr>
              <a:t>?</a:t>
            </a:r>
          </a:p>
        </p:txBody>
      </p:sp>
      <p:sp>
        <p:nvSpPr>
          <p:cNvPr id="10" name="9 Rectángulo"/>
          <p:cNvSpPr/>
          <p:nvPr/>
        </p:nvSpPr>
        <p:spPr>
          <a:xfrm rot="21421611">
            <a:off x="3390263" y="1431492"/>
            <a:ext cx="1491463" cy="566309"/>
          </a:xfrm>
          <a:prstGeom prst="rect">
            <a:avLst/>
          </a:prstGeom>
          <a:noFill/>
        </p:spPr>
        <p:txBody>
          <a:bodyPr wrap="square" lIns="91440" tIns="45720" rIns="91440" bIns="45720">
            <a:spAutoFit/>
          </a:bodyPr>
          <a:lstStyle/>
          <a:p>
            <a:pPr marL="0" marR="0" lvl="0" indent="0" algn="ctr" defTabSz="914400" rtl="0" eaLnBrk="1" fontAlgn="base" latinLnBrk="0" hangingPunct="1">
              <a:lnSpc>
                <a:spcPts val="2500"/>
              </a:lnSpc>
              <a:spcBef>
                <a:spcPct val="0"/>
              </a:spcBef>
              <a:spcAft>
                <a:spcPct val="0"/>
              </a:spcAft>
              <a:buClrTx/>
              <a:buSzTx/>
              <a:buFontTx/>
              <a:buNone/>
              <a:tabLst/>
              <a:defRPr/>
            </a:pPr>
            <a:r>
              <a:rPr kumimoji="0" lang="es-ES" sz="8000" b="1" i="0" u="none" strike="noStrike" kern="1200" cap="none" spc="0" normalizeH="0" baseline="0" noProof="0" dirty="0">
                <a:ln w="19050">
                  <a:solidFill>
                    <a:prstClr val="black">
                      <a:lumMod val="75000"/>
                      <a:lumOff val="25000"/>
                    </a:prstClr>
                  </a:solidFill>
                  <a:prstDash val="solid"/>
                </a:ln>
                <a:solidFill>
                  <a:srgbClr val="9BBB59"/>
                </a:solidFill>
                <a:effectLst>
                  <a:outerShdw blurRad="50000" dist="50800" dir="7500000" algn="tl">
                    <a:srgbClr val="000000">
                      <a:shade val="5000"/>
                      <a:alpha val="35000"/>
                    </a:srgbClr>
                  </a:outerShdw>
                </a:effectLst>
                <a:uLnTx/>
                <a:uFillTx/>
                <a:latin typeface="Arial" charset="0"/>
                <a:ea typeface="ＭＳ Ｐゴシック" pitchFamily="34" charset="-128"/>
                <a:cs typeface="+mn-cs"/>
              </a:rPr>
              <a:t>?</a:t>
            </a:r>
          </a:p>
        </p:txBody>
      </p:sp>
      <p:sp>
        <p:nvSpPr>
          <p:cNvPr id="11" name="10 Rectángulo"/>
          <p:cNvSpPr/>
          <p:nvPr/>
        </p:nvSpPr>
        <p:spPr>
          <a:xfrm rot="236922">
            <a:off x="4815378" y="1423903"/>
            <a:ext cx="1491463" cy="566309"/>
          </a:xfrm>
          <a:prstGeom prst="rect">
            <a:avLst/>
          </a:prstGeom>
          <a:noFill/>
        </p:spPr>
        <p:txBody>
          <a:bodyPr wrap="square" lIns="91440" tIns="45720" rIns="91440" bIns="45720">
            <a:spAutoFit/>
          </a:bodyPr>
          <a:lstStyle/>
          <a:p>
            <a:pPr marL="0" marR="0" lvl="0" indent="0" algn="ctr" defTabSz="914400" rtl="0" eaLnBrk="1" fontAlgn="base" latinLnBrk="0" hangingPunct="1">
              <a:lnSpc>
                <a:spcPts val="2500"/>
              </a:lnSpc>
              <a:spcBef>
                <a:spcPct val="0"/>
              </a:spcBef>
              <a:spcAft>
                <a:spcPct val="0"/>
              </a:spcAft>
              <a:buClrTx/>
              <a:buSzTx/>
              <a:buFontTx/>
              <a:buNone/>
              <a:tabLst/>
              <a:defRPr/>
            </a:pPr>
            <a:r>
              <a:rPr kumimoji="0" lang="es-ES" sz="8000" b="1" i="0" u="none" strike="noStrike" kern="1200" cap="none" spc="0" normalizeH="0" baseline="0" noProof="0" dirty="0">
                <a:ln w="19050">
                  <a:solidFill>
                    <a:prstClr val="black">
                      <a:lumMod val="75000"/>
                      <a:lumOff val="25000"/>
                    </a:prstClr>
                  </a:solidFill>
                  <a:prstDash val="solid"/>
                </a:ln>
                <a:solidFill>
                  <a:srgbClr val="9BBB59"/>
                </a:solidFill>
                <a:effectLst>
                  <a:outerShdw blurRad="50000" dist="50800" dir="7500000" algn="tl">
                    <a:srgbClr val="000000">
                      <a:shade val="5000"/>
                      <a:alpha val="35000"/>
                    </a:srgbClr>
                  </a:outerShdw>
                </a:effectLst>
                <a:uLnTx/>
                <a:uFillTx/>
                <a:latin typeface="Arial" charset="0"/>
                <a:ea typeface="ＭＳ Ｐゴシック" pitchFamily="34" charset="-128"/>
                <a:cs typeface="+mn-cs"/>
              </a:rPr>
              <a:t>?</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pPr defTabSz="914400">
              <a:defRPr/>
            </a:pPr>
            <a:fld id="{0F01C65C-272A-436A-A86C-87B4285939D6}" type="slidenum">
              <a:rPr lang="es-CO" smtClean="0">
                <a:solidFill>
                  <a:prstClr val="black"/>
                </a:solidFill>
              </a:rPr>
              <a:pPr defTabSz="914400">
                <a:defRPr/>
              </a:pPr>
              <a:t>61</a:t>
            </a:fld>
            <a:endParaRPr lang="es-CO">
              <a:solidFill>
                <a:prstClr val="black"/>
              </a:solidFill>
            </a:endParaRPr>
          </a:p>
        </p:txBody>
      </p:sp>
    </p:spTree>
    <p:extLst>
      <p:ext uri="{BB962C8B-B14F-4D97-AF65-F5344CB8AC3E}">
        <p14:creationId xmlns:p14="http://schemas.microsoft.com/office/powerpoint/2010/main" val="90863868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194" name="Text Box 5"/>
          <p:cNvSpPr txBox="1">
            <a:spLocks noChangeArrowheads="1"/>
          </p:cNvSpPr>
          <p:nvPr/>
        </p:nvSpPr>
        <p:spPr bwMode="auto">
          <a:xfrm>
            <a:off x="2510099" y="1690179"/>
            <a:ext cx="4090483" cy="3724096"/>
          </a:xfrm>
          <a:prstGeom prst="rect">
            <a:avLst/>
          </a:prstGeom>
          <a:noFill/>
          <a:ln w="9525">
            <a:noFill/>
            <a:miter lim="800000"/>
            <a:headEnd/>
            <a:tailEnd/>
          </a:ln>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s-CL" sz="2400" b="0" i="0" u="none" strike="noStrike" kern="1200" cap="none" spc="0" normalizeH="0" baseline="0" noProof="0" dirty="0">
                <a:ln>
                  <a:noFill/>
                </a:ln>
                <a:solidFill>
                  <a:srgbClr val="FF0000"/>
                </a:solidFill>
                <a:effectLst/>
                <a:uLnTx/>
                <a:uFillTx/>
                <a:latin typeface="Trebuchet MS" pitchFamily="34" charset="0"/>
                <a:ea typeface="+mn-ea"/>
                <a:cs typeface="+mn-cs"/>
              </a:rPr>
              <a:t>R</a:t>
            </a:r>
            <a:r>
              <a:rPr kumimoji="0" lang="es-CL" sz="2400" b="0" i="0" u="none" strike="noStrike" kern="1200" cap="none" spc="0" normalizeH="0" baseline="0" noProof="0" dirty="0">
                <a:ln>
                  <a:noFill/>
                </a:ln>
                <a:solidFill>
                  <a:srgbClr val="3366FF"/>
                </a:solidFill>
                <a:effectLst/>
                <a:uLnTx/>
                <a:uFillTx/>
                <a:latin typeface="Trebuchet MS" pitchFamily="34" charset="0"/>
                <a:ea typeface="+mn-ea"/>
                <a:cs typeface="+mn-cs"/>
              </a:rPr>
              <a:t>e</a:t>
            </a:r>
            <a:r>
              <a:rPr kumimoji="0" lang="es-CL" sz="2400" b="0" i="0" u="none" strike="noStrike" kern="1200" cap="none" spc="0" normalizeH="0" baseline="0" noProof="0" dirty="0">
                <a:ln>
                  <a:noFill/>
                </a:ln>
                <a:solidFill>
                  <a:srgbClr val="FFFF00"/>
                </a:solidFill>
                <a:effectLst/>
                <a:uLnTx/>
                <a:uFillTx/>
                <a:latin typeface="Trebuchet MS" pitchFamily="34" charset="0"/>
                <a:ea typeface="+mn-ea"/>
                <a:cs typeface="+mn-cs"/>
              </a:rPr>
              <a:t>c</a:t>
            </a:r>
            <a:r>
              <a:rPr kumimoji="0" lang="es-CL" sz="2400" b="0" i="0" u="none" strike="noStrike" kern="1200" cap="none" spc="0" normalizeH="0" baseline="0" noProof="0" dirty="0">
                <a:ln>
                  <a:noFill/>
                </a:ln>
                <a:solidFill>
                  <a:srgbClr val="00FF00"/>
                </a:solidFill>
                <a:effectLst/>
                <a:uLnTx/>
                <a:uFillTx/>
                <a:latin typeface="Trebuchet MS" pitchFamily="34" charset="0"/>
                <a:ea typeface="+mn-ea"/>
                <a:cs typeface="+mn-cs"/>
              </a:rPr>
              <a:t>o</a:t>
            </a:r>
            <a:r>
              <a:rPr kumimoji="0" lang="es-CL" sz="2400" b="0" i="0" u="none" strike="noStrike" kern="1200" cap="none" spc="0" normalizeH="0" baseline="0" noProof="0" dirty="0">
                <a:ln>
                  <a:noFill/>
                </a:ln>
                <a:solidFill>
                  <a:srgbClr val="FFFFFF"/>
                </a:solidFill>
                <a:effectLst/>
                <a:uLnTx/>
                <a:uFillTx/>
                <a:latin typeface="Trebuchet MS" pitchFamily="34" charset="0"/>
                <a:ea typeface="+mn-ea"/>
                <a:cs typeface="+mn-cs"/>
              </a:rPr>
              <a:t>n</a:t>
            </a:r>
            <a:r>
              <a:rPr kumimoji="0" lang="es-CL" sz="2400" b="0" i="0" u="none" strike="noStrike" kern="1200" cap="none" spc="0" normalizeH="0" baseline="0" noProof="0" dirty="0">
                <a:ln>
                  <a:noFill/>
                </a:ln>
                <a:solidFill>
                  <a:srgbClr val="FF6600"/>
                </a:solidFill>
                <a:effectLst/>
                <a:uLnTx/>
                <a:uFillTx/>
                <a:latin typeface="Trebuchet MS" pitchFamily="34" charset="0"/>
                <a:ea typeface="+mn-ea"/>
                <a:cs typeface="+mn-cs"/>
              </a:rPr>
              <a:t>o</a:t>
            </a:r>
            <a:r>
              <a:rPr kumimoji="0" lang="es-CL" sz="2400" b="0" i="0" u="none" strike="noStrike" kern="1200" cap="none" spc="0" normalizeH="0" baseline="0" noProof="0" dirty="0">
                <a:ln>
                  <a:noFill/>
                </a:ln>
                <a:solidFill>
                  <a:srgbClr val="FF0000"/>
                </a:solidFill>
                <a:effectLst/>
                <a:uLnTx/>
                <a:uFillTx/>
                <a:latin typeface="Trebuchet MS" pitchFamily="34" charset="0"/>
                <a:ea typeface="+mn-ea"/>
                <a:cs typeface="+mn-cs"/>
              </a:rPr>
              <a:t>c</a:t>
            </a:r>
            <a:r>
              <a:rPr kumimoji="0" lang="es-CL" sz="2400" b="0" i="0" u="none" strike="noStrike" kern="1200" cap="none" spc="0" normalizeH="0" baseline="0" noProof="0" dirty="0">
                <a:ln>
                  <a:noFill/>
                </a:ln>
                <a:solidFill>
                  <a:srgbClr val="3366FF"/>
                </a:solidFill>
                <a:effectLst/>
                <a:uLnTx/>
                <a:uFillTx/>
                <a:latin typeface="Trebuchet MS" pitchFamily="34" charset="0"/>
                <a:ea typeface="+mn-ea"/>
                <a:cs typeface="+mn-cs"/>
              </a:rPr>
              <a:t>i</a:t>
            </a:r>
            <a:r>
              <a:rPr kumimoji="0" lang="es-CL" sz="2400" b="0" i="0" u="none" strike="noStrike" kern="1200" cap="none" spc="0" normalizeH="0" baseline="0" noProof="0" dirty="0">
                <a:ln>
                  <a:noFill/>
                </a:ln>
                <a:solidFill>
                  <a:srgbClr val="FFFFFF"/>
                </a:solidFill>
                <a:effectLst/>
                <a:uLnTx/>
                <a:uFillTx/>
                <a:latin typeface="Trebuchet MS" pitchFamily="34" charset="0"/>
                <a:ea typeface="+mn-ea"/>
                <a:cs typeface="+mn-cs"/>
              </a:rPr>
              <a:t>m</a:t>
            </a:r>
            <a:r>
              <a:rPr kumimoji="0" lang="es-CL" sz="2400" b="0" i="0" u="none" strike="noStrike" kern="1200" cap="none" spc="0" normalizeH="0" baseline="0" noProof="0" dirty="0">
                <a:ln>
                  <a:noFill/>
                </a:ln>
                <a:solidFill>
                  <a:srgbClr val="FFFF00"/>
                </a:solidFill>
                <a:effectLst/>
                <a:uLnTx/>
                <a:uFillTx/>
                <a:latin typeface="Trebuchet MS" pitchFamily="34" charset="0"/>
                <a:ea typeface="+mn-ea"/>
                <a:cs typeface="+mn-cs"/>
              </a:rPr>
              <a:t>i</a:t>
            </a:r>
            <a:r>
              <a:rPr kumimoji="0" lang="es-CL" sz="2400" b="0" i="0" u="none" strike="noStrike" kern="1200" cap="none" spc="0" normalizeH="0" baseline="0" noProof="0" dirty="0">
                <a:ln>
                  <a:noFill/>
                </a:ln>
                <a:solidFill>
                  <a:srgbClr val="00FF00"/>
                </a:solidFill>
                <a:effectLst/>
                <a:uLnTx/>
                <a:uFillTx/>
                <a:latin typeface="Trebuchet MS" pitchFamily="34" charset="0"/>
                <a:ea typeface="+mn-ea"/>
                <a:cs typeface="+mn-cs"/>
              </a:rPr>
              <a:t>e</a:t>
            </a:r>
            <a:r>
              <a:rPr kumimoji="0" lang="es-CL" sz="2400" b="0" i="0" u="none" strike="noStrike" kern="1200" cap="none" spc="0" normalizeH="0" baseline="0" noProof="0" dirty="0">
                <a:ln>
                  <a:noFill/>
                </a:ln>
                <a:solidFill>
                  <a:srgbClr val="FFFFFF"/>
                </a:solidFill>
                <a:effectLst/>
                <a:uLnTx/>
                <a:uFillTx/>
                <a:latin typeface="Trebuchet MS" pitchFamily="34" charset="0"/>
                <a:ea typeface="+mn-ea"/>
                <a:cs typeface="+mn-cs"/>
              </a:rPr>
              <a:t>n</a:t>
            </a:r>
            <a:r>
              <a:rPr kumimoji="0" lang="es-CL" sz="2400" b="0" i="0" u="none" strike="noStrike" kern="1200" cap="none" spc="0" normalizeH="0" baseline="0" noProof="0" dirty="0">
                <a:ln>
                  <a:noFill/>
                </a:ln>
                <a:solidFill>
                  <a:srgbClr val="FF6600"/>
                </a:solidFill>
                <a:effectLst/>
                <a:uLnTx/>
                <a:uFillTx/>
                <a:latin typeface="Trebuchet MS" pitchFamily="34" charset="0"/>
                <a:ea typeface="+mn-ea"/>
                <a:cs typeface="+mn-cs"/>
              </a:rPr>
              <a:t>t</a:t>
            </a:r>
            <a:r>
              <a:rPr kumimoji="0" lang="es-CL" sz="2400" b="0" i="0" u="none" strike="noStrike" kern="1200" cap="none" spc="0" normalizeH="0" baseline="0" noProof="0" dirty="0">
                <a:ln>
                  <a:noFill/>
                </a:ln>
                <a:solidFill>
                  <a:srgbClr val="FF0000"/>
                </a:solidFill>
                <a:effectLst/>
                <a:uLnTx/>
                <a:uFillTx/>
                <a:latin typeface="Trebuchet MS" pitchFamily="34" charset="0"/>
                <a:ea typeface="+mn-ea"/>
                <a:cs typeface="+mn-cs"/>
              </a:rPr>
              <a:t>o</a:t>
            </a:r>
            <a:r>
              <a:rPr kumimoji="0" lang="es-CL" sz="2400" b="0" i="0" u="none" strike="noStrike" kern="1200" cap="none" spc="0" normalizeH="0" baseline="0" noProof="0" dirty="0">
                <a:ln>
                  <a:noFill/>
                </a:ln>
                <a:solidFill>
                  <a:srgbClr val="3333CC"/>
                </a:solidFill>
                <a:effectLst/>
                <a:uLnTx/>
                <a:uFillTx/>
                <a:latin typeface="Trebuchet MS" pitchFamily="34" charset="0"/>
                <a:ea typeface="+mn-ea"/>
                <a:cs typeface="+mn-cs"/>
              </a:rPr>
              <a:t> </a:t>
            </a:r>
            <a:r>
              <a:rPr kumimoji="0" lang="es-CL" sz="2400" b="0" i="0" u="none" strike="noStrike" kern="1200" cap="none" spc="0" normalizeH="0" baseline="0" noProof="0" dirty="0">
                <a:ln>
                  <a:noFill/>
                </a:ln>
                <a:solidFill>
                  <a:srgbClr val="3366FF"/>
                </a:solidFill>
                <a:effectLst/>
                <a:uLnTx/>
                <a:uFillTx/>
                <a:latin typeface="Trebuchet MS" pitchFamily="34" charset="0"/>
                <a:ea typeface="+mn-ea"/>
                <a:cs typeface="+mn-cs"/>
              </a:rPr>
              <a:t>d</a:t>
            </a:r>
            <a:r>
              <a:rPr kumimoji="0" lang="es-CL" sz="2400" b="0" i="0" u="none" strike="noStrike" kern="1200" cap="none" spc="0" normalizeH="0" baseline="0" noProof="0" dirty="0">
                <a:ln>
                  <a:noFill/>
                </a:ln>
                <a:solidFill>
                  <a:srgbClr val="FFFF00"/>
                </a:solidFill>
                <a:effectLst/>
                <a:uLnTx/>
                <a:uFillTx/>
                <a:latin typeface="Trebuchet MS" pitchFamily="34" charset="0"/>
                <a:ea typeface="+mn-ea"/>
                <a:cs typeface="+mn-cs"/>
              </a:rPr>
              <a:t>e </a:t>
            </a:r>
            <a:r>
              <a:rPr kumimoji="0" lang="es-CL" sz="2400" b="0" i="0" u="none" strike="noStrike" kern="1200" cap="none" spc="0" normalizeH="0" baseline="0" noProof="0" dirty="0">
                <a:ln>
                  <a:noFill/>
                </a:ln>
                <a:solidFill>
                  <a:srgbClr val="00FF00"/>
                </a:solidFill>
                <a:effectLst/>
                <a:uLnTx/>
                <a:uFillTx/>
                <a:latin typeface="Trebuchet MS" pitchFamily="34" charset="0"/>
                <a:ea typeface="+mn-ea"/>
                <a:cs typeface="+mn-cs"/>
              </a:rPr>
              <a:t>P</a:t>
            </a:r>
            <a:r>
              <a:rPr kumimoji="0" lang="es-CL" sz="2400" b="0" i="0" u="none" strike="noStrike" kern="1200" cap="none" spc="0" normalizeH="0" baseline="0" noProof="0" dirty="0">
                <a:ln>
                  <a:noFill/>
                </a:ln>
                <a:solidFill>
                  <a:srgbClr val="FFFFFF"/>
                </a:solidFill>
                <a:effectLst/>
                <a:uLnTx/>
                <a:uFillTx/>
                <a:latin typeface="Trebuchet MS" pitchFamily="34" charset="0"/>
                <a:ea typeface="+mn-ea"/>
                <a:cs typeface="+mn-cs"/>
              </a:rPr>
              <a:t>a</a:t>
            </a:r>
            <a:r>
              <a:rPr kumimoji="0" lang="es-CL" sz="2400" b="0" i="0" u="none" strike="noStrike" kern="1200" cap="none" spc="0" normalizeH="0" baseline="0" noProof="0" dirty="0">
                <a:ln>
                  <a:noFill/>
                </a:ln>
                <a:solidFill>
                  <a:srgbClr val="FF6600"/>
                </a:solidFill>
                <a:effectLst/>
                <a:uLnTx/>
                <a:uFillTx/>
                <a:latin typeface="Trebuchet MS" pitchFamily="34" charset="0"/>
                <a:ea typeface="+mn-ea"/>
                <a:cs typeface="+mn-cs"/>
              </a:rPr>
              <a:t>t</a:t>
            </a:r>
            <a:r>
              <a:rPr kumimoji="0" lang="es-CL" sz="2400" b="0" i="0" u="none" strike="noStrike" kern="1200" cap="none" spc="0" normalizeH="0" baseline="0" noProof="0" dirty="0">
                <a:ln>
                  <a:noFill/>
                </a:ln>
                <a:solidFill>
                  <a:srgbClr val="FF0000"/>
                </a:solidFill>
                <a:effectLst/>
                <a:uLnTx/>
                <a:uFillTx/>
                <a:latin typeface="Trebuchet MS" pitchFamily="34" charset="0"/>
                <a:ea typeface="+mn-ea"/>
                <a:cs typeface="+mn-cs"/>
              </a:rPr>
              <a:t>r</a:t>
            </a:r>
            <a:r>
              <a:rPr kumimoji="0" lang="es-CL" sz="2400" b="0" i="0" u="none" strike="noStrike" kern="1200" cap="none" spc="0" normalizeH="0" baseline="0" noProof="0" dirty="0">
                <a:ln>
                  <a:noFill/>
                </a:ln>
                <a:solidFill>
                  <a:srgbClr val="3366FF"/>
                </a:solidFill>
                <a:effectLst/>
                <a:uLnTx/>
                <a:uFillTx/>
                <a:latin typeface="Trebuchet MS" pitchFamily="34" charset="0"/>
                <a:ea typeface="+mn-ea"/>
                <a:cs typeface="+mn-cs"/>
              </a:rPr>
              <a:t>o</a:t>
            </a:r>
            <a:r>
              <a:rPr kumimoji="0" lang="es-CL" sz="2400" b="0" i="0" u="none" strike="noStrike" kern="1200" cap="none" spc="0" normalizeH="0" baseline="0" noProof="0" dirty="0">
                <a:ln>
                  <a:noFill/>
                </a:ln>
                <a:solidFill>
                  <a:srgbClr val="FFFF00"/>
                </a:solidFill>
                <a:effectLst/>
                <a:uLnTx/>
                <a:uFillTx/>
                <a:latin typeface="Trebuchet MS" pitchFamily="34" charset="0"/>
                <a:ea typeface="+mn-ea"/>
                <a:cs typeface="+mn-cs"/>
              </a:rPr>
              <a:t>n</a:t>
            </a:r>
            <a:r>
              <a:rPr kumimoji="0" lang="es-CL" sz="2400" b="0" i="0" u="none" strike="noStrike" kern="1200" cap="none" spc="0" normalizeH="0" baseline="0" noProof="0" dirty="0">
                <a:ln>
                  <a:noFill/>
                </a:ln>
                <a:solidFill>
                  <a:srgbClr val="00FF00"/>
                </a:solidFill>
                <a:effectLst/>
                <a:uLnTx/>
                <a:uFillTx/>
                <a:latin typeface="Trebuchet MS" pitchFamily="34" charset="0"/>
                <a:ea typeface="+mn-ea"/>
                <a:cs typeface="+mn-cs"/>
              </a:rPr>
              <a:t>e</a:t>
            </a:r>
            <a:r>
              <a:rPr kumimoji="0" lang="es-CL" sz="2400" b="0" i="0" u="none" strike="noStrike" kern="1200" cap="none" spc="0" normalizeH="0" baseline="0" noProof="0" dirty="0">
                <a:ln>
                  <a:noFill/>
                </a:ln>
                <a:solidFill>
                  <a:srgbClr val="FFFFFF"/>
                </a:solidFill>
                <a:effectLst/>
                <a:uLnTx/>
                <a:uFillTx/>
                <a:latin typeface="Trebuchet MS" pitchFamily="34" charset="0"/>
                <a:ea typeface="+mn-ea"/>
                <a:cs typeface="+mn-cs"/>
              </a:rPr>
              <a:t>s</a:t>
            </a:r>
            <a:endParaRPr kumimoji="0" lang="es-CL" sz="2400" b="0" i="0" u="none" strike="noStrike" kern="1200" cap="none" spc="0" normalizeH="0" baseline="0" noProof="0" dirty="0">
              <a:ln>
                <a:noFill/>
              </a:ln>
              <a:solidFill>
                <a:srgbClr val="FF0000"/>
              </a:solidFill>
              <a:effectLst/>
              <a:uLnTx/>
              <a:uFillTx/>
              <a:latin typeface="Trebuchet MS" pitchFamily="34" charset="0"/>
              <a:ea typeface="+mn-ea"/>
              <a:cs typeface="+mn-cs"/>
            </a:endParaRP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s-CL" sz="2400" b="0" i="0" u="none" strike="noStrike" kern="1200" cap="none" spc="0" normalizeH="0" baseline="0" noProof="0" dirty="0">
                <a:ln>
                  <a:noFill/>
                </a:ln>
                <a:solidFill>
                  <a:srgbClr val="808080">
                    <a:lumMod val="60000"/>
                    <a:lumOff val="40000"/>
                  </a:srgbClr>
                </a:solidFill>
                <a:effectLst/>
                <a:uLnTx/>
                <a:uFillTx/>
                <a:latin typeface="Trebuchet MS" pitchFamily="34" charset="0"/>
                <a:ea typeface="+mn-ea"/>
                <a:cs typeface="+mn-cs"/>
              </a:rPr>
              <a:t> </a:t>
            </a: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2400" b="0" i="0" u="none" strike="noStrike" kern="1200" cap="none" spc="0" normalizeH="0" baseline="0" noProof="0" dirty="0">
              <a:ln>
                <a:noFill/>
              </a:ln>
              <a:solidFill>
                <a:srgbClr val="3333CC"/>
              </a:solidFill>
              <a:effectLst/>
              <a:uLnTx/>
              <a:uFillTx/>
              <a:latin typeface="Trebuchet MS" pitchFamily="34" charset="0"/>
              <a:ea typeface="+mn-ea"/>
              <a:cs typeface="+mn-cs"/>
            </a:endParaRP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2400" b="0" i="0" u="none" strike="noStrike" kern="1200" cap="none" spc="0" normalizeH="0" baseline="0" noProof="0" dirty="0">
              <a:ln>
                <a:noFill/>
              </a:ln>
              <a:solidFill>
                <a:srgbClr val="3333CC"/>
              </a:solidFill>
              <a:effectLst/>
              <a:uLnTx/>
              <a:uFillTx/>
              <a:latin typeface="Trebuchet MS" pitchFamily="34" charset="0"/>
              <a:ea typeface="+mn-ea"/>
              <a:cs typeface="+mn-cs"/>
            </a:endParaRP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2400" b="0" i="0" u="none" strike="noStrike" kern="1200" cap="none" spc="0" normalizeH="0" baseline="0" noProof="0" dirty="0">
              <a:ln>
                <a:noFill/>
              </a:ln>
              <a:solidFill>
                <a:srgbClr val="3333CC"/>
              </a:solidFill>
              <a:effectLst/>
              <a:uLnTx/>
              <a:uFillTx/>
              <a:latin typeface="Trebuchet MS" pitchFamily="34" charset="0"/>
              <a:ea typeface="+mn-ea"/>
              <a:cs typeface="+mn-cs"/>
            </a:endParaRP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2400" b="0" i="0" u="none" strike="noStrike" kern="1200" cap="none" spc="0" normalizeH="0" baseline="0" noProof="0" dirty="0">
              <a:ln>
                <a:noFill/>
              </a:ln>
              <a:solidFill>
                <a:srgbClr val="3333CC"/>
              </a:solidFill>
              <a:effectLst/>
              <a:uLnTx/>
              <a:uFillTx/>
              <a:latin typeface="Trebuchet MS" pitchFamily="34" charset="0"/>
              <a:ea typeface="+mn-ea"/>
              <a:cs typeface="+mn-cs"/>
            </a:endParaRP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dirty="0">
              <a:ln>
                <a:noFill/>
              </a:ln>
              <a:solidFill>
                <a:srgbClr val="3333CC"/>
              </a:solidFill>
              <a:effectLst/>
              <a:uLnTx/>
              <a:uFillTx/>
              <a:latin typeface="Trebuchet MS" pitchFamily="34" charset="0"/>
              <a:ea typeface="+mn-ea"/>
              <a:cs typeface="+mn-cs"/>
            </a:endParaRP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s-CL" sz="1400" b="0" i="0" u="none" strike="noStrike" kern="1200" cap="none" spc="0" normalizeH="0" baseline="0" noProof="0" dirty="0">
                <a:ln>
                  <a:noFill/>
                </a:ln>
                <a:solidFill>
                  <a:srgbClr val="FFFFFF">
                    <a:lumMod val="75000"/>
                  </a:srgbClr>
                </a:solidFill>
                <a:effectLst/>
                <a:uLnTx/>
                <a:uFillTx/>
                <a:latin typeface="Trebuchet MS" pitchFamily="34" charset="0"/>
                <a:ea typeface="+mn-ea"/>
                <a:cs typeface="+mn-cs"/>
              </a:rPr>
              <a:t>Domingo Mery</a:t>
            </a: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200" b="0" i="0" u="none" strike="noStrike" kern="1200" cap="none" spc="0" normalizeH="0" baseline="0" noProof="0" dirty="0">
              <a:ln>
                <a:noFill/>
              </a:ln>
              <a:solidFill>
                <a:srgbClr val="FFFFFF">
                  <a:lumMod val="75000"/>
                </a:srgbClr>
              </a:solidFill>
              <a:effectLst/>
              <a:uLnTx/>
              <a:uFillTx/>
              <a:latin typeface="Trebuchet MS" pitchFamily="34" charset="0"/>
              <a:ea typeface="+mn-ea"/>
              <a:cs typeface="+mn-cs"/>
            </a:endParaRP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s-CL" sz="1200" b="0" i="0" u="none" strike="noStrike" kern="1200" cap="none" spc="0" normalizeH="0" baseline="0" noProof="0" dirty="0">
                <a:ln>
                  <a:noFill/>
                </a:ln>
                <a:solidFill>
                  <a:srgbClr val="FFFFFF">
                    <a:lumMod val="75000"/>
                  </a:srgbClr>
                </a:solidFill>
                <a:effectLst/>
                <a:uLnTx/>
                <a:uFillTx/>
                <a:latin typeface="Trebuchet MS" pitchFamily="34" charset="0"/>
                <a:ea typeface="+mn-ea"/>
                <a:cs typeface="+mn-cs"/>
              </a:rPr>
              <a:t>Departmento de Ciencia de la Computación</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s-CL" sz="1200" b="0" i="0" u="none" strike="noStrike" kern="1200" cap="none" spc="0" normalizeH="0" baseline="0" noProof="0" dirty="0">
                <a:ln>
                  <a:noFill/>
                </a:ln>
                <a:solidFill>
                  <a:srgbClr val="FFFFFF">
                    <a:lumMod val="75000"/>
                  </a:srgbClr>
                </a:solidFill>
                <a:effectLst/>
                <a:uLnTx/>
                <a:uFillTx/>
                <a:latin typeface="Trebuchet MS" pitchFamily="34" charset="0"/>
                <a:ea typeface="+mn-ea"/>
                <a:cs typeface="+mn-cs"/>
              </a:rPr>
              <a:t>Escuela de Ingeniería</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s-CL" sz="1200" b="0" i="0" u="none" strike="noStrike" kern="1200" cap="none" spc="0" normalizeH="0" baseline="0" noProof="0" dirty="0">
                <a:ln>
                  <a:noFill/>
                </a:ln>
                <a:solidFill>
                  <a:srgbClr val="FFFFFF">
                    <a:lumMod val="75000"/>
                  </a:srgbClr>
                </a:solidFill>
                <a:effectLst/>
                <a:uLnTx/>
                <a:uFillTx/>
                <a:latin typeface="Trebuchet MS" pitchFamily="34" charset="0"/>
                <a:ea typeface="+mn-ea"/>
                <a:cs typeface="+mn-cs"/>
              </a:rPr>
              <a:t>Universidad Católica de Chile</a:t>
            </a: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dirty="0">
              <a:ln>
                <a:noFill/>
              </a:ln>
              <a:solidFill>
                <a:srgbClr val="FFFFFF">
                  <a:lumMod val="75000"/>
                </a:srgbClr>
              </a:solidFill>
              <a:effectLst/>
              <a:uLnTx/>
              <a:uFillTx/>
              <a:latin typeface="Trebuchet MS" pitchFamily="34" charset="0"/>
              <a:ea typeface="+mn-ea"/>
              <a:cs typeface="+mn-cs"/>
            </a:endParaRPr>
          </a:p>
        </p:txBody>
      </p:sp>
      <p:pic>
        <p:nvPicPr>
          <p:cNvPr id="3" name="Picture 2" descr="Screen Shot 2014-07-28 at 3.30.32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03599" y="932796"/>
            <a:ext cx="2252133" cy="709948"/>
          </a:xfrm>
          <a:prstGeom prst="rect">
            <a:avLst/>
          </a:prstGeom>
        </p:spPr>
      </p:pic>
      <p:sp>
        <p:nvSpPr>
          <p:cNvPr id="4" name="Rectangle 3"/>
          <p:cNvSpPr/>
          <p:nvPr/>
        </p:nvSpPr>
        <p:spPr>
          <a:xfrm>
            <a:off x="3700665" y="1065604"/>
            <a:ext cx="94889" cy="94882"/>
          </a:xfrm>
          <a:prstGeom prst="rect">
            <a:avLst/>
          </a:prstGeom>
          <a:solidFill>
            <a:srgbClr val="FF0000">
              <a:alpha val="7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6" name="Rectangle 5"/>
          <p:cNvSpPr/>
          <p:nvPr/>
        </p:nvSpPr>
        <p:spPr>
          <a:xfrm>
            <a:off x="3853065" y="1218004"/>
            <a:ext cx="94889" cy="94882"/>
          </a:xfrm>
          <a:prstGeom prst="rect">
            <a:avLst/>
          </a:prstGeom>
          <a:solidFill>
            <a:srgbClr val="FFD300">
              <a:alpha val="7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7" name="Rectangle 6"/>
          <p:cNvSpPr/>
          <p:nvPr/>
        </p:nvSpPr>
        <p:spPr>
          <a:xfrm>
            <a:off x="3618618" y="1370404"/>
            <a:ext cx="94889" cy="94882"/>
          </a:xfrm>
          <a:prstGeom prst="rect">
            <a:avLst/>
          </a:prstGeom>
          <a:solidFill>
            <a:srgbClr val="3366FF">
              <a:alpha val="7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8" name="Rectangle 7"/>
          <p:cNvSpPr/>
          <p:nvPr/>
        </p:nvSpPr>
        <p:spPr>
          <a:xfrm>
            <a:off x="4005465" y="990856"/>
            <a:ext cx="94889" cy="94882"/>
          </a:xfrm>
          <a:prstGeom prst="rect">
            <a:avLst/>
          </a:prstGeom>
          <a:solidFill>
            <a:schemeClr val="bg1">
              <a:alpha val="73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9" name="Rectangle 8"/>
          <p:cNvSpPr/>
          <p:nvPr/>
        </p:nvSpPr>
        <p:spPr>
          <a:xfrm>
            <a:off x="3808392" y="1501786"/>
            <a:ext cx="94889" cy="94882"/>
          </a:xfrm>
          <a:prstGeom prst="rect">
            <a:avLst/>
          </a:prstGeom>
          <a:solidFill>
            <a:srgbClr val="00FF00">
              <a:alpha val="7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10" name="TextBox 9"/>
          <p:cNvSpPr txBox="1"/>
          <p:nvPr/>
        </p:nvSpPr>
        <p:spPr>
          <a:xfrm>
            <a:off x="1" y="3031066"/>
            <a:ext cx="9144000" cy="769441"/>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s-CL" sz="2400" b="1" i="0" u="none" strike="noStrike" kern="1200" cap="none" spc="0" normalizeH="0" baseline="0" noProof="0" dirty="0">
                <a:ln>
                  <a:noFill/>
                </a:ln>
                <a:solidFill>
                  <a:srgbClr val="FFFFFF"/>
                </a:solidFill>
                <a:effectLst/>
                <a:uLnTx/>
                <a:uFillTx/>
                <a:latin typeface="Trebuchet MS"/>
                <a:ea typeface="+mn-ea"/>
                <a:cs typeface="Trebuchet MS"/>
              </a:rPr>
              <a:t>Ejemplo Práctico – Mandarinas vs. Naranjas</a:t>
            </a: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000" b="0" i="0" u="none" strike="noStrike" kern="1200" cap="none" spc="0" normalizeH="0" baseline="0" noProof="0" dirty="0">
              <a:ln>
                <a:noFill/>
              </a:ln>
              <a:solidFill>
                <a:srgbClr val="FFFFFF"/>
              </a:solidFill>
              <a:effectLst/>
              <a:uLnTx/>
              <a:uFillTx/>
              <a:latin typeface="Trebuchet MS"/>
              <a:ea typeface="+mn-ea"/>
              <a:cs typeface="Trebuchet MS"/>
            </a:endParaRP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s-CL" sz="1000" b="0" i="0" u="none" strike="noStrike" kern="1200" cap="none" spc="0" normalizeH="0" baseline="0" noProof="0" dirty="0">
                <a:ln>
                  <a:noFill/>
                </a:ln>
                <a:solidFill>
                  <a:srgbClr val="FFFFFF"/>
                </a:solidFill>
                <a:effectLst/>
                <a:uLnTx/>
                <a:uFillTx/>
                <a:latin typeface="Trebuchet MS"/>
                <a:ea typeface="+mn-ea"/>
                <a:cs typeface="Trebuchet MS"/>
              </a:rPr>
              <a:t>[ Capítulo 1 ]</a:t>
            </a:r>
          </a:p>
        </p:txBody>
      </p:sp>
    </p:spTree>
    <p:extLst>
      <p:ext uri="{BB962C8B-B14F-4D97-AF65-F5344CB8AC3E}">
        <p14:creationId xmlns:p14="http://schemas.microsoft.com/office/powerpoint/2010/main" val="658162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0-#ppt_w/2"/>
                                          </p:val>
                                        </p:tav>
                                        <p:tav tm="100000">
                                          <p:val>
                                            <p:strVal val="#ppt_x"/>
                                          </p:val>
                                        </p:tav>
                                      </p:tavLst>
                                    </p:anim>
                                    <p:anim calcmode="lin" valueType="num">
                                      <p:cBhvr additive="base">
                                        <p:cTn id="13" dur="500" fill="hold"/>
                                        <p:tgtEl>
                                          <p:spTgt spid="7"/>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0-#ppt_w/2"/>
                                          </p:val>
                                        </p:tav>
                                        <p:tav tm="100000">
                                          <p:val>
                                            <p:strVal val="#ppt_x"/>
                                          </p:val>
                                        </p:tav>
                                      </p:tavLst>
                                    </p:anim>
                                    <p:anim calcmode="lin" valueType="num">
                                      <p:cBhvr additive="base">
                                        <p:cTn id="18" dur="500" fill="hold"/>
                                        <p:tgtEl>
                                          <p:spTgt spid="6"/>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8"/>
                                        </p:tgtEl>
                                        <p:attrNameLst>
                                          <p:attrName>style.visibility</p:attrName>
                                        </p:attrNameLst>
                                      </p:cBhvr>
                                      <p:to>
                                        <p:strVal val="visible"/>
                                      </p:to>
                                    </p:set>
                                    <p:anim calcmode="lin" valueType="num">
                                      <p:cBhvr additive="base">
                                        <p:cTn id="22" dur="500" fill="hold"/>
                                        <p:tgtEl>
                                          <p:spTgt spid="8"/>
                                        </p:tgtEl>
                                        <p:attrNameLst>
                                          <p:attrName>ppt_x</p:attrName>
                                        </p:attrNameLst>
                                      </p:cBhvr>
                                      <p:tavLst>
                                        <p:tav tm="0">
                                          <p:val>
                                            <p:strVal val="0-#ppt_w/2"/>
                                          </p:val>
                                        </p:tav>
                                        <p:tav tm="100000">
                                          <p:val>
                                            <p:strVal val="#ppt_x"/>
                                          </p:val>
                                        </p:tav>
                                      </p:tavLst>
                                    </p:anim>
                                    <p:anim calcmode="lin" valueType="num">
                                      <p:cBhvr additive="base">
                                        <p:cTn id="23" dur="500" fill="hold"/>
                                        <p:tgtEl>
                                          <p:spTgt spid="8"/>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2" presetClass="entr" presetSubtype="8" fill="hold" grpId="0" nodeType="afterEffect">
                                  <p:stCondLst>
                                    <p:cond delay="0"/>
                                  </p:stCondLst>
                                  <p:childTnLst>
                                    <p:set>
                                      <p:cBhvr>
                                        <p:cTn id="26" dur="1" fill="hold">
                                          <p:stCondLst>
                                            <p:cond delay="0"/>
                                          </p:stCondLst>
                                        </p:cTn>
                                        <p:tgtEl>
                                          <p:spTgt spid="4"/>
                                        </p:tgtEl>
                                        <p:attrNameLst>
                                          <p:attrName>style.visibility</p:attrName>
                                        </p:attrNameLst>
                                      </p:cBhvr>
                                      <p:to>
                                        <p:strVal val="visible"/>
                                      </p:to>
                                    </p:set>
                                    <p:anim calcmode="lin" valueType="num">
                                      <p:cBhvr additive="base">
                                        <p:cTn id="27" dur="500" fill="hold"/>
                                        <p:tgtEl>
                                          <p:spTgt spid="4"/>
                                        </p:tgtEl>
                                        <p:attrNameLst>
                                          <p:attrName>ppt_x</p:attrName>
                                        </p:attrNameLst>
                                      </p:cBhvr>
                                      <p:tavLst>
                                        <p:tav tm="0">
                                          <p:val>
                                            <p:strVal val="0-#ppt_w/2"/>
                                          </p:val>
                                        </p:tav>
                                        <p:tav tm="100000">
                                          <p:val>
                                            <p:strVal val="#ppt_x"/>
                                          </p:val>
                                        </p:tav>
                                      </p:tavLst>
                                    </p:anim>
                                    <p:anim calcmode="lin" valueType="num">
                                      <p:cBhvr additive="base">
                                        <p:cTn id="28" dur="500" fill="hold"/>
                                        <p:tgtEl>
                                          <p:spTgt spid="4"/>
                                        </p:tgtEl>
                                        <p:attrNameLst>
                                          <p:attrName>ppt_y</p:attrName>
                                        </p:attrNameLst>
                                      </p:cBhvr>
                                      <p:tavLst>
                                        <p:tav tm="0">
                                          <p:val>
                                            <p:strVal val="#ppt_y"/>
                                          </p:val>
                                        </p:tav>
                                        <p:tav tm="100000">
                                          <p:val>
                                            <p:strVal val="#ppt_y"/>
                                          </p:val>
                                        </p:tav>
                                      </p:tavLst>
                                    </p:anim>
                                  </p:childTnLst>
                                </p:cTn>
                              </p:par>
                            </p:childTnLst>
                          </p:cTn>
                        </p:par>
                        <p:par>
                          <p:cTn id="29" fill="hold">
                            <p:stCondLst>
                              <p:cond delay="2500"/>
                            </p:stCondLst>
                            <p:childTnLst>
                              <p:par>
                                <p:cTn id="30" presetID="22" presetClass="entr" presetSubtype="8" fill="hold" grpId="0" nodeType="afterEffect">
                                  <p:stCondLst>
                                    <p:cond delay="1000"/>
                                  </p:stCondLst>
                                  <p:childTnLst>
                                    <p:set>
                                      <p:cBhvr>
                                        <p:cTn id="31" dur="1" fill="hold">
                                          <p:stCondLst>
                                            <p:cond delay="0"/>
                                          </p:stCondLst>
                                        </p:cTn>
                                        <p:tgtEl>
                                          <p:spTgt spid="10"/>
                                        </p:tgtEl>
                                        <p:attrNameLst>
                                          <p:attrName>style.visibility</p:attrName>
                                        </p:attrNameLst>
                                      </p:cBhvr>
                                      <p:to>
                                        <p:strVal val="visible"/>
                                      </p:to>
                                    </p:set>
                                    <p:animEffect transition="in" filter="wipe(left)">
                                      <p:cBhvr>
                                        <p:cTn id="32"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8" grpId="0" animBg="1"/>
      <p:bldP spid="9" grpId="0" animBg="1"/>
      <p:bldP spid="10"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ext Box 2"/>
          <p:cNvSpPr txBox="1">
            <a:spLocks noChangeArrowheads="1"/>
          </p:cNvSpPr>
          <p:nvPr/>
        </p:nvSpPr>
        <p:spPr bwMode="auto">
          <a:xfrm>
            <a:off x="228600" y="152400"/>
            <a:ext cx="2203450" cy="366713"/>
          </a:xfrm>
          <a:prstGeom prst="rect">
            <a:avLst/>
          </a:prstGeom>
          <a:noFill/>
          <a:ln w="9525">
            <a:noFill/>
            <a:miter lim="800000"/>
            <a:headEnd/>
            <a:tailEnd/>
          </a:ln>
        </p:spPr>
        <p:txBody>
          <a:bodyPr wrap="none">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s-CL" sz="1800" b="0" i="0" u="none" strike="noStrike" kern="1200" cap="none" spc="0" normalizeH="0" baseline="0" noProof="0">
                <a:ln>
                  <a:noFill/>
                </a:ln>
                <a:solidFill>
                  <a:srgbClr val="000000"/>
                </a:solidFill>
                <a:effectLst/>
                <a:uLnTx/>
                <a:uFillTx/>
                <a:latin typeface="Arial" charset="0"/>
                <a:ea typeface="+mn-ea"/>
                <a:cs typeface="+mn-cs"/>
              </a:rPr>
              <a:t>Un ejemplo práctico</a:t>
            </a: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3075" name="Text Box 3"/>
          <p:cNvSpPr txBox="1">
            <a:spLocks noChangeArrowheads="1"/>
          </p:cNvSpPr>
          <p:nvPr/>
        </p:nvSpPr>
        <p:spPr bwMode="auto">
          <a:xfrm>
            <a:off x="1828800" y="5715000"/>
            <a:ext cx="5073650" cy="366713"/>
          </a:xfrm>
          <a:prstGeom prst="rect">
            <a:avLst/>
          </a:prstGeom>
          <a:noFill/>
          <a:ln w="9525">
            <a:noFill/>
            <a:miter lim="800000"/>
            <a:headEnd/>
            <a:tailEnd/>
          </a:ln>
        </p:spPr>
        <p:txBody>
          <a:bodyPr wrap="none">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s-CL" sz="1800" b="0" i="0" u="none" strike="noStrike" kern="1200" cap="none" spc="0" normalizeH="0" baseline="0" noProof="0">
                <a:ln>
                  <a:noFill/>
                </a:ln>
                <a:solidFill>
                  <a:srgbClr val="000000"/>
                </a:solidFill>
                <a:effectLst/>
                <a:uLnTx/>
                <a:uFillTx/>
                <a:latin typeface="Arial" charset="0"/>
                <a:ea typeface="+mn-ea"/>
                <a:cs typeface="+mn-cs"/>
              </a:rPr>
              <a:t>¿cómo separar las mandarinas de las naranjas?</a:t>
            </a: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3076" name="Line 4"/>
          <p:cNvSpPr>
            <a:spLocks noChangeShapeType="1"/>
          </p:cNvSpPr>
          <p:nvPr/>
        </p:nvSpPr>
        <p:spPr bwMode="auto">
          <a:xfrm>
            <a:off x="0" y="609600"/>
            <a:ext cx="9144000" cy="0"/>
          </a:xfrm>
          <a:prstGeom prst="line">
            <a:avLst/>
          </a:prstGeom>
          <a:noFill/>
          <a:ln w="9525">
            <a:solidFill>
              <a:schemeClr val="tx1"/>
            </a:solidFill>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pic>
        <p:nvPicPr>
          <p:cNvPr id="3077" name="Picture 5"/>
          <p:cNvPicPr>
            <a:picLocks noChangeAspect="1" noChangeArrowheads="1"/>
          </p:cNvPicPr>
          <p:nvPr/>
        </p:nvPicPr>
        <p:blipFill>
          <a:blip r:embed="rId3"/>
          <a:srcRect/>
          <a:stretch>
            <a:fillRect/>
          </a:stretch>
        </p:blipFill>
        <p:spPr bwMode="auto">
          <a:xfrm>
            <a:off x="381000" y="1525588"/>
            <a:ext cx="8153400" cy="3705225"/>
          </a:xfrm>
          <a:prstGeom prst="rect">
            <a:avLst/>
          </a:prstGeom>
          <a:noFill/>
          <a:ln w="9525">
            <a:noFill/>
            <a:miter lim="800000"/>
            <a:headEnd/>
            <a:tailEnd/>
          </a:ln>
        </p:spPr>
      </p:pic>
    </p:spTree>
    <p:extLst>
      <p:ext uri="{BB962C8B-B14F-4D97-AF65-F5344CB8AC3E}">
        <p14:creationId xmlns:p14="http://schemas.microsoft.com/office/powerpoint/2010/main" val="123630975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ext Box 2"/>
          <p:cNvSpPr txBox="1">
            <a:spLocks noChangeArrowheads="1"/>
          </p:cNvSpPr>
          <p:nvPr/>
        </p:nvSpPr>
        <p:spPr bwMode="auto">
          <a:xfrm>
            <a:off x="228600" y="152400"/>
            <a:ext cx="2203450" cy="366713"/>
          </a:xfrm>
          <a:prstGeom prst="rect">
            <a:avLst/>
          </a:prstGeom>
          <a:noFill/>
          <a:ln w="9525">
            <a:noFill/>
            <a:miter lim="800000"/>
            <a:headEnd/>
            <a:tailEnd/>
          </a:ln>
        </p:spPr>
        <p:txBody>
          <a:bodyPr wrap="none">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s-CL" sz="1800" b="0" i="0" u="none" strike="noStrike" kern="1200" cap="none" spc="0" normalizeH="0" baseline="0" noProof="0">
                <a:ln>
                  <a:noFill/>
                </a:ln>
                <a:solidFill>
                  <a:srgbClr val="000000"/>
                </a:solidFill>
                <a:effectLst/>
                <a:uLnTx/>
                <a:uFillTx/>
                <a:latin typeface="Arial" charset="0"/>
                <a:ea typeface="+mn-ea"/>
                <a:cs typeface="+mn-cs"/>
              </a:rPr>
              <a:t>Un ejemplo práctico</a:t>
            </a: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4099" name="Text Box 3"/>
          <p:cNvSpPr txBox="1">
            <a:spLocks noChangeArrowheads="1"/>
          </p:cNvSpPr>
          <p:nvPr/>
        </p:nvSpPr>
        <p:spPr bwMode="auto">
          <a:xfrm>
            <a:off x="152400" y="1143000"/>
            <a:ext cx="8680450" cy="915988"/>
          </a:xfrm>
          <a:prstGeom prst="rect">
            <a:avLst/>
          </a:prstGeom>
          <a:noFill/>
          <a:ln w="9525">
            <a:noFill/>
            <a:miter lim="800000"/>
            <a:headEnd/>
            <a:tailEnd/>
          </a:ln>
        </p:spPr>
        <p:txBody>
          <a:bodyPr wrap="none">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s-CL" sz="1800" b="0" i="0" u="none" strike="noStrike" kern="1200" cap="none" spc="0" normalizeH="0" baseline="0" noProof="0">
                <a:ln>
                  <a:noFill/>
                </a:ln>
                <a:solidFill>
                  <a:srgbClr val="000000"/>
                </a:solidFill>
                <a:effectLst/>
                <a:uLnTx/>
                <a:uFillTx/>
                <a:latin typeface="Arial" charset="0"/>
                <a:ea typeface="+mn-ea"/>
                <a:cs typeface="+mn-cs"/>
              </a:rPr>
              <a:t>Medición del tamaño es una buena alternativa: (</a:t>
            </a:r>
            <a:r>
              <a:rPr kumimoji="0" lang="es-CL" sz="1800" b="0" i="1" u="none" strike="noStrike" kern="1200" cap="none" spc="0" normalizeH="0" baseline="0" noProof="0">
                <a:ln>
                  <a:noFill/>
                </a:ln>
                <a:solidFill>
                  <a:srgbClr val="000000"/>
                </a:solidFill>
                <a:effectLst/>
                <a:uLnTx/>
                <a:uFillTx/>
                <a:latin typeface="Arial" charset="0"/>
                <a:ea typeface="+mn-ea"/>
                <a:cs typeface="+mn-cs"/>
              </a:rPr>
              <a:t>las mandarinas son más pequeñas</a:t>
            </a:r>
            <a:r>
              <a:rPr kumimoji="0" lang="es-CL" sz="1800" b="0" i="0" u="none" strike="noStrike" kern="1200" cap="none" spc="0" normalizeH="0" baseline="0" noProof="0">
                <a:ln>
                  <a:noFill/>
                </a:ln>
                <a:solidFill>
                  <a:srgbClr val="000000"/>
                </a:solidFill>
                <a:effectLst/>
                <a:uLnTx/>
                <a:uFillTx/>
                <a:latin typeface="Arial" charset="0"/>
                <a:ea typeface="+mn-ea"/>
                <a:cs typeface="+mn-cs"/>
              </a:rPr>
              <a:t>)</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4100" name="Line 5"/>
          <p:cNvSpPr>
            <a:spLocks noChangeShapeType="1"/>
          </p:cNvSpPr>
          <p:nvPr/>
        </p:nvSpPr>
        <p:spPr bwMode="auto">
          <a:xfrm>
            <a:off x="0" y="609600"/>
            <a:ext cx="9144000" cy="0"/>
          </a:xfrm>
          <a:prstGeom prst="line">
            <a:avLst/>
          </a:prstGeom>
          <a:noFill/>
          <a:ln w="9525">
            <a:solidFill>
              <a:schemeClr val="tx1"/>
            </a:solidFill>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4101" name="Text Box 10"/>
          <p:cNvSpPr txBox="1">
            <a:spLocks noChangeArrowheads="1"/>
          </p:cNvSpPr>
          <p:nvPr/>
        </p:nvSpPr>
        <p:spPr bwMode="auto">
          <a:xfrm>
            <a:off x="4441825" y="2551113"/>
            <a:ext cx="2400300" cy="366712"/>
          </a:xfrm>
          <a:prstGeom prst="rect">
            <a:avLst/>
          </a:prstGeom>
          <a:noFill/>
          <a:ln w="9525">
            <a:noFill/>
            <a:miter lim="800000"/>
            <a:headEnd/>
            <a:tailEnd/>
          </a:ln>
        </p:spPr>
        <p:txBody>
          <a:bodyPr wrap="none">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s-CL" sz="1800" b="0" i="0" u="none" strike="noStrike" kern="1200" cap="none" spc="0" normalizeH="0" baseline="0" noProof="0">
                <a:ln>
                  <a:noFill/>
                </a:ln>
                <a:solidFill>
                  <a:srgbClr val="000000"/>
                </a:solidFill>
                <a:effectLst/>
                <a:uLnTx/>
                <a:uFillTx/>
                <a:latin typeface="Arial" charset="0"/>
                <a:ea typeface="+mn-ea"/>
                <a:cs typeface="+mn-cs"/>
              </a:rPr>
              <a:t>Área = 15.457 pixeles</a:t>
            </a: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4102" name="Text Box 11"/>
          <p:cNvSpPr txBox="1">
            <a:spLocks noChangeArrowheads="1"/>
          </p:cNvSpPr>
          <p:nvPr/>
        </p:nvSpPr>
        <p:spPr bwMode="auto">
          <a:xfrm>
            <a:off x="4533900" y="4800600"/>
            <a:ext cx="2400300" cy="366713"/>
          </a:xfrm>
          <a:prstGeom prst="rect">
            <a:avLst/>
          </a:prstGeom>
          <a:noFill/>
          <a:ln w="9525">
            <a:noFill/>
            <a:miter lim="800000"/>
            <a:headEnd/>
            <a:tailEnd/>
          </a:ln>
        </p:spPr>
        <p:txBody>
          <a:bodyPr wrap="none">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s-CL" sz="1800" b="0" i="0" u="none" strike="noStrike" kern="1200" cap="none" spc="0" normalizeH="0" baseline="0" noProof="0">
                <a:ln>
                  <a:noFill/>
                </a:ln>
                <a:solidFill>
                  <a:srgbClr val="000000"/>
                </a:solidFill>
                <a:effectLst/>
                <a:uLnTx/>
                <a:uFillTx/>
                <a:latin typeface="Arial" charset="0"/>
                <a:ea typeface="+mn-ea"/>
                <a:cs typeface="+mn-cs"/>
              </a:rPr>
              <a:t>Área = 18.583 pixeles</a:t>
            </a: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pic>
        <p:nvPicPr>
          <p:cNvPr id="4103" name="Picture 13"/>
          <p:cNvPicPr>
            <a:picLocks noChangeAspect="1" noChangeArrowheads="1"/>
          </p:cNvPicPr>
          <p:nvPr/>
        </p:nvPicPr>
        <p:blipFill>
          <a:blip r:embed="rId3"/>
          <a:srcRect/>
          <a:stretch>
            <a:fillRect/>
          </a:stretch>
        </p:blipFill>
        <p:spPr bwMode="auto">
          <a:xfrm>
            <a:off x="838200" y="1905000"/>
            <a:ext cx="3444875" cy="3705225"/>
          </a:xfrm>
          <a:prstGeom prst="rect">
            <a:avLst/>
          </a:prstGeom>
          <a:noFill/>
          <a:ln w="9525">
            <a:noFill/>
            <a:miter lim="800000"/>
            <a:headEnd/>
            <a:tailEnd/>
          </a:ln>
        </p:spPr>
      </p:pic>
    </p:spTree>
    <p:extLst>
      <p:ext uri="{BB962C8B-B14F-4D97-AF65-F5344CB8AC3E}">
        <p14:creationId xmlns:p14="http://schemas.microsoft.com/office/powerpoint/2010/main" val="54779935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ext Box 2"/>
          <p:cNvSpPr txBox="1">
            <a:spLocks noChangeArrowheads="1"/>
          </p:cNvSpPr>
          <p:nvPr/>
        </p:nvSpPr>
        <p:spPr bwMode="auto">
          <a:xfrm>
            <a:off x="228600" y="152400"/>
            <a:ext cx="2203450" cy="366713"/>
          </a:xfrm>
          <a:prstGeom prst="rect">
            <a:avLst/>
          </a:prstGeom>
          <a:noFill/>
          <a:ln w="9525">
            <a:noFill/>
            <a:miter lim="800000"/>
            <a:headEnd/>
            <a:tailEnd/>
          </a:ln>
        </p:spPr>
        <p:txBody>
          <a:bodyPr wrap="none">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s-CL" sz="1800" b="0" i="0" u="none" strike="noStrike" kern="1200" cap="none" spc="0" normalizeH="0" baseline="0" noProof="0">
                <a:ln>
                  <a:noFill/>
                </a:ln>
                <a:solidFill>
                  <a:srgbClr val="000000"/>
                </a:solidFill>
                <a:effectLst/>
                <a:uLnTx/>
                <a:uFillTx/>
                <a:latin typeface="Arial" charset="0"/>
                <a:ea typeface="+mn-ea"/>
                <a:cs typeface="+mn-cs"/>
              </a:rPr>
              <a:t>Un ejemplo práctico</a:t>
            </a: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5123" name="Text Box 3"/>
          <p:cNvSpPr txBox="1">
            <a:spLocks noChangeArrowheads="1"/>
          </p:cNvSpPr>
          <p:nvPr/>
        </p:nvSpPr>
        <p:spPr bwMode="auto">
          <a:xfrm>
            <a:off x="152400" y="1143000"/>
            <a:ext cx="4749800" cy="923925"/>
          </a:xfrm>
          <a:prstGeom prst="rect">
            <a:avLst/>
          </a:prstGeom>
          <a:noFill/>
          <a:ln w="9525">
            <a:noFill/>
            <a:miter lim="800000"/>
            <a:headEnd/>
            <a:tailEnd/>
          </a:ln>
        </p:spPr>
        <p:txBody>
          <a:bodyPr wrap="none">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s-CL" sz="1800" b="0" i="0" u="none" strike="noStrike" kern="1200" cap="none" spc="0" normalizeH="0" baseline="0" noProof="0">
                <a:ln>
                  <a:noFill/>
                </a:ln>
                <a:solidFill>
                  <a:srgbClr val="000000"/>
                </a:solidFill>
                <a:effectLst/>
                <a:uLnTx/>
                <a:uFillTx/>
                <a:latin typeface="Arial" charset="0"/>
                <a:ea typeface="+mn-ea"/>
                <a:cs typeface="+mn-cs"/>
              </a:rPr>
              <a:t>Recolección de información: Área en Pixeles</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5124" name="Line 4"/>
          <p:cNvSpPr>
            <a:spLocks noChangeShapeType="1"/>
          </p:cNvSpPr>
          <p:nvPr/>
        </p:nvSpPr>
        <p:spPr bwMode="auto">
          <a:xfrm>
            <a:off x="0" y="609600"/>
            <a:ext cx="9144000" cy="0"/>
          </a:xfrm>
          <a:prstGeom prst="line">
            <a:avLst/>
          </a:prstGeom>
          <a:noFill/>
          <a:ln w="9525">
            <a:solidFill>
              <a:schemeClr val="tx1"/>
            </a:solidFill>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graphicFrame>
        <p:nvGraphicFramePr>
          <p:cNvPr id="10399" name="Group 159"/>
          <p:cNvGraphicFramePr>
            <a:graphicFrameLocks noGrp="1"/>
          </p:cNvGraphicFramePr>
          <p:nvPr/>
        </p:nvGraphicFramePr>
        <p:xfrm>
          <a:off x="228600" y="1676400"/>
          <a:ext cx="8153400" cy="4663440"/>
        </p:xfrm>
        <a:graphic>
          <a:graphicData uri="http://schemas.openxmlformats.org/drawingml/2006/table">
            <a:tbl>
              <a:tblPr/>
              <a:tblGrid>
                <a:gridCol w="2133600">
                  <a:extLst>
                    <a:ext uri="{9D8B030D-6E8A-4147-A177-3AD203B41FA5}">
                      <a16:colId xmlns:a16="http://schemas.microsoft.com/office/drawing/2014/main" val="20000"/>
                    </a:ext>
                  </a:extLst>
                </a:gridCol>
                <a:gridCol w="1524000">
                  <a:extLst>
                    <a:ext uri="{9D8B030D-6E8A-4147-A177-3AD203B41FA5}">
                      <a16:colId xmlns:a16="http://schemas.microsoft.com/office/drawing/2014/main" val="20001"/>
                    </a:ext>
                  </a:extLst>
                </a:gridCol>
                <a:gridCol w="2514600">
                  <a:extLst>
                    <a:ext uri="{9D8B030D-6E8A-4147-A177-3AD203B41FA5}">
                      <a16:colId xmlns:a16="http://schemas.microsoft.com/office/drawing/2014/main" val="20002"/>
                    </a:ext>
                  </a:extLst>
                </a:gridCol>
                <a:gridCol w="1981200">
                  <a:extLst>
                    <a:ext uri="{9D8B030D-6E8A-4147-A177-3AD203B41FA5}">
                      <a16:colId xmlns:a16="http://schemas.microsoft.com/office/drawing/2014/main" val="20003"/>
                    </a:ext>
                  </a:extLst>
                </a:gridCol>
              </a:tblGrid>
              <a:tr h="4508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s-CL" sz="2800" b="0" i="0" u="none" strike="noStrike" cap="none" normalizeH="0" baseline="0">
                          <a:ln>
                            <a:noFill/>
                          </a:ln>
                          <a:solidFill>
                            <a:schemeClr val="tx1"/>
                          </a:solidFill>
                          <a:effectLst/>
                          <a:latin typeface="Arial" charset="0"/>
                        </a:rPr>
                        <a:t>Naranja-01</a:t>
                      </a:r>
                      <a:endParaRPr kumimoji="0" lang="en-US" sz="2800" b="0" i="0" u="none" strike="noStrike" cap="none" normalizeH="0" baseline="0">
                        <a:ln>
                          <a:noFill/>
                        </a:ln>
                        <a:solidFill>
                          <a:schemeClr val="tx1"/>
                        </a:solidFill>
                        <a:effectLst/>
                        <a:latin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s-CL" sz="2800" b="0" i="0" u="none" strike="noStrike" cap="none" normalizeH="0" baseline="0">
                          <a:ln>
                            <a:noFill/>
                          </a:ln>
                          <a:solidFill>
                            <a:schemeClr val="tx1"/>
                          </a:solidFill>
                          <a:effectLst/>
                          <a:latin typeface="Arial" charset="0"/>
                        </a:rPr>
                        <a:t>19.327</a:t>
                      </a:r>
                      <a:endParaRPr kumimoji="0" lang="en-US" sz="28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s-CL" sz="2800" b="0" i="0" u="none" strike="noStrike" cap="none" normalizeH="0" baseline="0">
                          <a:ln>
                            <a:noFill/>
                          </a:ln>
                          <a:solidFill>
                            <a:schemeClr val="tx1"/>
                          </a:solidFill>
                          <a:effectLst/>
                          <a:latin typeface="Arial" charset="0"/>
                        </a:rPr>
                        <a:t>Mandarina-01</a:t>
                      </a:r>
                      <a:endParaRPr kumimoji="0" lang="en-US" sz="28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s-CL" sz="2800" b="0" i="0" u="none" strike="noStrike" cap="none" normalizeH="0" baseline="0">
                          <a:ln>
                            <a:noFill/>
                          </a:ln>
                          <a:solidFill>
                            <a:schemeClr val="tx1"/>
                          </a:solidFill>
                          <a:effectLst/>
                          <a:latin typeface="Arial" charset="0"/>
                        </a:rPr>
                        <a:t>13.221</a:t>
                      </a:r>
                      <a:endParaRPr kumimoji="0" lang="en-US" sz="28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5243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s-CL" sz="2800" b="0" i="0" u="none" strike="noStrike" cap="none" normalizeH="0" baseline="0">
                          <a:ln>
                            <a:noFill/>
                          </a:ln>
                          <a:solidFill>
                            <a:schemeClr val="tx1"/>
                          </a:solidFill>
                          <a:effectLst/>
                          <a:latin typeface="Arial" charset="0"/>
                        </a:rPr>
                        <a:t>Naranja-02</a:t>
                      </a:r>
                      <a:endParaRPr kumimoji="0" lang="en-US" sz="2800" b="0" i="0" u="none" strike="noStrike" cap="none" normalizeH="0" baseline="0">
                        <a:ln>
                          <a:noFill/>
                        </a:ln>
                        <a:solidFill>
                          <a:schemeClr val="tx1"/>
                        </a:solidFill>
                        <a:effectLst/>
                        <a:latin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s-CL" sz="2800" b="0" i="0" u="none" strike="noStrike" cap="none" normalizeH="0" baseline="0">
                          <a:ln>
                            <a:noFill/>
                          </a:ln>
                          <a:solidFill>
                            <a:schemeClr val="tx1"/>
                          </a:solidFill>
                          <a:effectLst/>
                          <a:latin typeface="Arial" charset="0"/>
                        </a:rPr>
                        <a:t>18.265</a:t>
                      </a:r>
                      <a:endParaRPr kumimoji="0" lang="en-US" sz="28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s-CL" sz="2800" b="0" i="0" u="none" strike="noStrike" cap="none" normalizeH="0" baseline="0">
                          <a:ln>
                            <a:noFill/>
                          </a:ln>
                          <a:solidFill>
                            <a:schemeClr val="tx1"/>
                          </a:solidFill>
                          <a:effectLst/>
                          <a:latin typeface="Arial" charset="0"/>
                        </a:rPr>
                        <a:t>Mandarina-02</a:t>
                      </a:r>
                      <a:endParaRPr kumimoji="0" lang="en-US" sz="28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s-CL" sz="2800" b="0" i="0" u="none" strike="noStrike" cap="none" normalizeH="0" baseline="0">
                          <a:ln>
                            <a:noFill/>
                          </a:ln>
                          <a:solidFill>
                            <a:schemeClr val="tx1"/>
                          </a:solidFill>
                          <a:effectLst/>
                          <a:latin typeface="Arial" charset="0"/>
                        </a:rPr>
                        <a:t>14.987</a:t>
                      </a:r>
                      <a:endParaRPr kumimoji="0" lang="en-US" sz="28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508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s-CL" sz="2800" b="0" i="0" u="none" strike="noStrike" cap="none" normalizeH="0" baseline="0">
                          <a:ln>
                            <a:noFill/>
                          </a:ln>
                          <a:solidFill>
                            <a:schemeClr val="tx1"/>
                          </a:solidFill>
                          <a:effectLst/>
                          <a:latin typeface="Arial" charset="0"/>
                        </a:rPr>
                        <a:t>Naranja-03</a:t>
                      </a:r>
                      <a:endParaRPr kumimoji="0" lang="en-US" sz="2800" b="0" i="0" u="none" strike="noStrike" cap="none" normalizeH="0" baseline="0">
                        <a:ln>
                          <a:noFill/>
                        </a:ln>
                        <a:solidFill>
                          <a:schemeClr val="tx1"/>
                        </a:solidFill>
                        <a:effectLst/>
                        <a:latin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s-CL" sz="2800" b="0" i="0" u="none" strike="noStrike" cap="none" normalizeH="0" baseline="0">
                          <a:ln>
                            <a:noFill/>
                          </a:ln>
                          <a:solidFill>
                            <a:schemeClr val="tx1"/>
                          </a:solidFill>
                          <a:effectLst/>
                          <a:latin typeface="Arial" charset="0"/>
                        </a:rPr>
                        <a:t>17.456</a:t>
                      </a:r>
                      <a:endParaRPr kumimoji="0" lang="en-US" sz="28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s-CL" sz="2800" b="0" i="0" u="none" strike="noStrike" cap="none" normalizeH="0" baseline="0">
                          <a:ln>
                            <a:noFill/>
                          </a:ln>
                          <a:solidFill>
                            <a:schemeClr val="tx1"/>
                          </a:solidFill>
                          <a:effectLst/>
                          <a:latin typeface="Arial" charset="0"/>
                        </a:rPr>
                        <a:t>Mandarina-03</a:t>
                      </a:r>
                      <a:endParaRPr kumimoji="0" lang="en-US" sz="28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s-CL" sz="2800" b="0" i="0" u="none" strike="noStrike" cap="none" normalizeH="0" baseline="0">
                          <a:ln>
                            <a:noFill/>
                          </a:ln>
                          <a:solidFill>
                            <a:schemeClr val="tx1"/>
                          </a:solidFill>
                          <a:effectLst/>
                          <a:latin typeface="Arial" charset="0"/>
                        </a:rPr>
                        <a:t>15.321</a:t>
                      </a:r>
                      <a:endParaRPr kumimoji="0" lang="en-US" sz="28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5243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s-CL" sz="2800" b="0" i="0" u="none" strike="noStrike" cap="none" normalizeH="0" baseline="0">
                          <a:ln>
                            <a:noFill/>
                          </a:ln>
                          <a:solidFill>
                            <a:schemeClr val="tx1"/>
                          </a:solidFill>
                          <a:effectLst/>
                          <a:latin typeface="Arial" charset="0"/>
                        </a:rPr>
                        <a:t>Naranja-04</a:t>
                      </a:r>
                      <a:endParaRPr kumimoji="0" lang="en-US" sz="2800" b="0" i="0" u="none" strike="noStrike" cap="none" normalizeH="0" baseline="0">
                        <a:ln>
                          <a:noFill/>
                        </a:ln>
                        <a:solidFill>
                          <a:schemeClr val="tx1"/>
                        </a:solidFill>
                        <a:effectLst/>
                        <a:latin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s-CL" sz="2800" b="0" i="0" u="none" strike="noStrike" cap="none" normalizeH="0" baseline="0">
                          <a:ln>
                            <a:noFill/>
                          </a:ln>
                          <a:solidFill>
                            <a:schemeClr val="tx1"/>
                          </a:solidFill>
                          <a:effectLst/>
                          <a:latin typeface="Arial" charset="0"/>
                        </a:rPr>
                        <a:t>19.341</a:t>
                      </a:r>
                      <a:endParaRPr kumimoji="0" lang="en-US" sz="28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s-CL" sz="2800" b="0" i="0" u="none" strike="noStrike" cap="none" normalizeH="0" baseline="0">
                          <a:ln>
                            <a:noFill/>
                          </a:ln>
                          <a:solidFill>
                            <a:schemeClr val="tx1"/>
                          </a:solidFill>
                          <a:effectLst/>
                          <a:latin typeface="Arial" charset="0"/>
                        </a:rPr>
                        <a:t>Mandarina-04</a:t>
                      </a:r>
                      <a:endParaRPr kumimoji="0" lang="en-US" sz="28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s-CL" sz="2800" b="0" i="0" u="none" strike="noStrike" cap="none" normalizeH="0" baseline="0">
                          <a:ln>
                            <a:noFill/>
                          </a:ln>
                          <a:solidFill>
                            <a:schemeClr val="tx1"/>
                          </a:solidFill>
                          <a:effectLst/>
                          <a:latin typeface="Arial" charset="0"/>
                        </a:rPr>
                        <a:t>15.987</a:t>
                      </a:r>
                      <a:endParaRPr kumimoji="0" lang="en-US" sz="28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508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s-CL" sz="2800" b="0" i="0" u="none" strike="noStrike" cap="none" normalizeH="0" baseline="0">
                          <a:ln>
                            <a:noFill/>
                          </a:ln>
                          <a:solidFill>
                            <a:schemeClr val="tx1"/>
                          </a:solidFill>
                          <a:effectLst/>
                          <a:latin typeface="Arial" charset="0"/>
                        </a:rPr>
                        <a:t>Naranja-05</a:t>
                      </a:r>
                      <a:endParaRPr kumimoji="0" lang="en-US" sz="2800" b="0" i="0" u="none" strike="noStrike" cap="none" normalizeH="0" baseline="0">
                        <a:ln>
                          <a:noFill/>
                        </a:ln>
                        <a:solidFill>
                          <a:schemeClr val="tx1"/>
                        </a:solidFill>
                        <a:effectLst/>
                        <a:latin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s-CL" sz="2800" b="0" i="0" u="none" strike="noStrike" cap="none" normalizeH="0" baseline="0">
                          <a:ln>
                            <a:noFill/>
                          </a:ln>
                          <a:solidFill>
                            <a:schemeClr val="tx1"/>
                          </a:solidFill>
                          <a:effectLst/>
                          <a:latin typeface="Arial" charset="0"/>
                        </a:rPr>
                        <a:t>16.342</a:t>
                      </a:r>
                      <a:endParaRPr kumimoji="0" lang="en-US" sz="28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s-CL" sz="2800" b="0" i="0" u="none" strike="noStrike" cap="none" normalizeH="0" baseline="0">
                          <a:ln>
                            <a:noFill/>
                          </a:ln>
                          <a:solidFill>
                            <a:schemeClr val="tx1"/>
                          </a:solidFill>
                          <a:effectLst/>
                          <a:latin typeface="Arial" charset="0"/>
                        </a:rPr>
                        <a:t>Mandarina-05</a:t>
                      </a:r>
                      <a:endParaRPr kumimoji="0" lang="en-US" sz="28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s-CL" sz="2800" b="0" i="0" u="none" strike="noStrike" cap="none" normalizeH="0" baseline="0">
                          <a:ln>
                            <a:noFill/>
                          </a:ln>
                          <a:solidFill>
                            <a:schemeClr val="tx1"/>
                          </a:solidFill>
                          <a:effectLst/>
                          <a:latin typeface="Arial" charset="0"/>
                        </a:rPr>
                        <a:t>16.345</a:t>
                      </a:r>
                      <a:endParaRPr kumimoji="0" lang="en-US" sz="28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5243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s-CL" sz="2800" b="0" i="0" u="none" strike="noStrike" cap="none" normalizeH="0" baseline="0">
                          <a:ln>
                            <a:noFill/>
                          </a:ln>
                          <a:solidFill>
                            <a:schemeClr val="tx1"/>
                          </a:solidFill>
                          <a:effectLst/>
                          <a:latin typeface="Arial" charset="0"/>
                        </a:rPr>
                        <a:t>Naranja-06</a:t>
                      </a:r>
                      <a:endParaRPr kumimoji="0" lang="en-US" sz="2800" b="0" i="0" u="none" strike="noStrike" cap="none" normalizeH="0" baseline="0">
                        <a:ln>
                          <a:noFill/>
                        </a:ln>
                        <a:solidFill>
                          <a:schemeClr val="tx1"/>
                        </a:solidFill>
                        <a:effectLst/>
                        <a:latin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s-CL" sz="2800" b="0" i="0" u="none" strike="noStrike" cap="none" normalizeH="0" baseline="0">
                          <a:ln>
                            <a:noFill/>
                          </a:ln>
                          <a:solidFill>
                            <a:schemeClr val="tx1"/>
                          </a:solidFill>
                          <a:effectLst/>
                          <a:latin typeface="Arial" charset="0"/>
                        </a:rPr>
                        <a:t>16.987</a:t>
                      </a:r>
                      <a:endParaRPr kumimoji="0" lang="en-US" sz="28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s-CL" sz="2800" b="0" i="0" u="none" strike="noStrike" cap="none" normalizeH="0" baseline="0">
                          <a:ln>
                            <a:noFill/>
                          </a:ln>
                          <a:solidFill>
                            <a:schemeClr val="tx1"/>
                          </a:solidFill>
                          <a:effectLst/>
                          <a:latin typeface="Arial" charset="0"/>
                        </a:rPr>
                        <a:t>Mandarina-06</a:t>
                      </a:r>
                      <a:endParaRPr kumimoji="0" lang="en-US" sz="28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s-CL" sz="2800" b="0" i="0" u="none" strike="noStrike" cap="none" normalizeH="0" baseline="0">
                          <a:ln>
                            <a:noFill/>
                          </a:ln>
                          <a:solidFill>
                            <a:schemeClr val="tx1"/>
                          </a:solidFill>
                          <a:effectLst/>
                          <a:latin typeface="Arial" charset="0"/>
                        </a:rPr>
                        <a:t>15.965</a:t>
                      </a:r>
                      <a:endParaRPr kumimoji="0" lang="en-US" sz="28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4508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s-CL" sz="2800" b="0" i="0" u="none" strike="noStrike" cap="none" normalizeH="0" baseline="0">
                          <a:ln>
                            <a:noFill/>
                          </a:ln>
                          <a:solidFill>
                            <a:schemeClr val="tx1"/>
                          </a:solidFill>
                          <a:effectLst/>
                          <a:latin typeface="Arial" charset="0"/>
                        </a:rPr>
                        <a:t>Naranja-07</a:t>
                      </a:r>
                      <a:endParaRPr kumimoji="0" lang="en-US" sz="2800" b="0" i="0" u="none" strike="noStrike" cap="none" normalizeH="0" baseline="0">
                        <a:ln>
                          <a:noFill/>
                        </a:ln>
                        <a:solidFill>
                          <a:schemeClr val="tx1"/>
                        </a:solidFill>
                        <a:effectLst/>
                        <a:latin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s-CL" sz="2800" b="0" i="0" u="none" strike="noStrike" cap="none" normalizeH="0" baseline="0">
                          <a:ln>
                            <a:noFill/>
                          </a:ln>
                          <a:solidFill>
                            <a:schemeClr val="tx1"/>
                          </a:solidFill>
                          <a:effectLst/>
                          <a:latin typeface="Arial" charset="0"/>
                        </a:rPr>
                        <a:t>17.001</a:t>
                      </a:r>
                      <a:endParaRPr kumimoji="0" lang="en-US" sz="28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s-CL" sz="2800" b="0" i="0" u="none" strike="noStrike" cap="none" normalizeH="0" baseline="0">
                          <a:ln>
                            <a:noFill/>
                          </a:ln>
                          <a:solidFill>
                            <a:schemeClr val="tx1"/>
                          </a:solidFill>
                          <a:effectLst/>
                          <a:latin typeface="Arial" charset="0"/>
                        </a:rPr>
                        <a:t>Mandarina-07</a:t>
                      </a:r>
                      <a:endParaRPr kumimoji="0" lang="en-US" sz="28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s-CL" sz="2800" b="0" i="0" u="none" strike="noStrike" cap="none" normalizeH="0" baseline="0">
                          <a:ln>
                            <a:noFill/>
                          </a:ln>
                          <a:solidFill>
                            <a:schemeClr val="tx1"/>
                          </a:solidFill>
                          <a:effectLst/>
                          <a:latin typeface="Arial" charset="0"/>
                        </a:rPr>
                        <a:t>16.341</a:t>
                      </a:r>
                      <a:endParaRPr kumimoji="0" lang="en-US" sz="28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45243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s-CL" sz="2800" b="0" i="0" u="none" strike="noStrike" cap="none" normalizeH="0" baseline="0">
                          <a:ln>
                            <a:noFill/>
                          </a:ln>
                          <a:solidFill>
                            <a:schemeClr val="tx1"/>
                          </a:solidFill>
                          <a:effectLst/>
                          <a:latin typeface="Arial" charset="0"/>
                        </a:rPr>
                        <a:t>:</a:t>
                      </a:r>
                      <a:endParaRPr kumimoji="0" lang="en-US" sz="2800" b="0" i="0" u="none" strike="noStrike" cap="none" normalizeH="0" baseline="0">
                        <a:ln>
                          <a:noFill/>
                        </a:ln>
                        <a:solidFill>
                          <a:schemeClr val="tx1"/>
                        </a:solidFill>
                        <a:effectLst/>
                        <a:latin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s-CL" sz="2800" b="0" i="0" u="none" strike="noStrike" cap="none" normalizeH="0" baseline="0">
                          <a:ln>
                            <a:noFill/>
                          </a:ln>
                          <a:solidFill>
                            <a:schemeClr val="tx1"/>
                          </a:solidFill>
                          <a:effectLst/>
                          <a:latin typeface="Arial" charset="0"/>
                        </a:rPr>
                        <a:t>19.056</a:t>
                      </a:r>
                      <a:endParaRPr kumimoji="0" lang="en-US" sz="28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s-CL" sz="2800" b="0" i="0" u="none" strike="noStrike" cap="none" normalizeH="0" baseline="0">
                          <a:ln>
                            <a:noFill/>
                          </a:ln>
                          <a:solidFill>
                            <a:schemeClr val="tx1"/>
                          </a:solidFill>
                          <a:effectLst/>
                          <a:latin typeface="Arial" charset="0"/>
                        </a:rPr>
                        <a:t>:</a:t>
                      </a:r>
                      <a:endParaRPr kumimoji="0" lang="en-US" sz="28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s-CL" sz="28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4508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s-CL" sz="2800" b="0" i="0" u="none" strike="noStrike" cap="none" normalizeH="0" baseline="0">
                          <a:ln>
                            <a:noFill/>
                          </a:ln>
                          <a:solidFill>
                            <a:schemeClr val="tx1"/>
                          </a:solidFill>
                          <a:effectLst/>
                          <a:latin typeface="Arial" charset="0"/>
                        </a:rPr>
                        <a:t>Naranja-75</a:t>
                      </a:r>
                      <a:endParaRPr kumimoji="0" lang="en-US" sz="2800" b="0" i="0" u="none" strike="noStrike" cap="none" normalizeH="0" baseline="0">
                        <a:ln>
                          <a:noFill/>
                        </a:ln>
                        <a:solidFill>
                          <a:schemeClr val="tx1"/>
                        </a:solidFill>
                        <a:effectLst/>
                        <a:latin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s-CL" sz="2800" b="0" i="0" u="none" strike="noStrike" cap="none" normalizeH="0" baseline="0">
                          <a:ln>
                            <a:noFill/>
                          </a:ln>
                          <a:solidFill>
                            <a:schemeClr val="tx1"/>
                          </a:solidFill>
                          <a:effectLst/>
                          <a:latin typeface="Arial" charset="0"/>
                        </a:rPr>
                        <a:t>15.900</a:t>
                      </a:r>
                      <a:endParaRPr kumimoji="0" lang="en-US" sz="28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s-CL" sz="2800" b="0" i="0" u="none" strike="noStrike" cap="none" normalizeH="0" baseline="0">
                          <a:ln>
                            <a:noFill/>
                          </a:ln>
                          <a:solidFill>
                            <a:schemeClr val="tx1"/>
                          </a:solidFill>
                          <a:effectLst/>
                          <a:latin typeface="Arial" charset="0"/>
                        </a:rPr>
                        <a:t>Mandarina-50</a:t>
                      </a:r>
                      <a:endParaRPr kumimoji="0" lang="en-US" sz="28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s-CL" sz="2800" b="0" i="0" u="none" strike="noStrike" cap="none" normalizeH="0" baseline="0">
                          <a:ln>
                            <a:noFill/>
                          </a:ln>
                          <a:solidFill>
                            <a:schemeClr val="tx1"/>
                          </a:solidFill>
                          <a:effectLst/>
                          <a:latin typeface="Arial" charset="0"/>
                        </a:rPr>
                        <a:t>13.439</a:t>
                      </a:r>
                      <a:endParaRPr kumimoji="0" lang="en-US" sz="28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23874059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ext Box 2"/>
          <p:cNvSpPr txBox="1">
            <a:spLocks noChangeArrowheads="1"/>
          </p:cNvSpPr>
          <p:nvPr/>
        </p:nvSpPr>
        <p:spPr bwMode="auto">
          <a:xfrm>
            <a:off x="228600" y="152400"/>
            <a:ext cx="2203450" cy="366713"/>
          </a:xfrm>
          <a:prstGeom prst="rect">
            <a:avLst/>
          </a:prstGeom>
          <a:noFill/>
          <a:ln w="9525">
            <a:noFill/>
            <a:miter lim="800000"/>
            <a:headEnd/>
            <a:tailEnd/>
          </a:ln>
        </p:spPr>
        <p:txBody>
          <a:bodyPr wrap="none">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s-CL" sz="1800" b="0" i="0" u="none" strike="noStrike" kern="1200" cap="none" spc="0" normalizeH="0" baseline="0" noProof="0">
                <a:ln>
                  <a:noFill/>
                </a:ln>
                <a:solidFill>
                  <a:srgbClr val="000000"/>
                </a:solidFill>
                <a:effectLst/>
                <a:uLnTx/>
                <a:uFillTx/>
                <a:latin typeface="Arial" charset="0"/>
                <a:ea typeface="+mn-ea"/>
                <a:cs typeface="+mn-cs"/>
              </a:rPr>
              <a:t>Un ejemplo práctico</a:t>
            </a: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6147" name="Text Box 3"/>
          <p:cNvSpPr txBox="1">
            <a:spLocks noChangeArrowheads="1"/>
          </p:cNvSpPr>
          <p:nvPr/>
        </p:nvSpPr>
        <p:spPr bwMode="auto">
          <a:xfrm>
            <a:off x="152400" y="1143000"/>
            <a:ext cx="1530350" cy="915988"/>
          </a:xfrm>
          <a:prstGeom prst="rect">
            <a:avLst/>
          </a:prstGeom>
          <a:noFill/>
          <a:ln w="9525">
            <a:noFill/>
            <a:miter lim="800000"/>
            <a:headEnd/>
            <a:tailEnd/>
          </a:ln>
        </p:spPr>
        <p:txBody>
          <a:bodyPr wrap="none">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s-CL" sz="1800" b="0" i="0" u="none" strike="noStrike" kern="1200" cap="none" spc="0" normalizeH="0" baseline="0" noProof="0">
                <a:ln>
                  <a:noFill/>
                </a:ln>
                <a:solidFill>
                  <a:srgbClr val="000000"/>
                </a:solidFill>
                <a:effectLst/>
                <a:uLnTx/>
                <a:uFillTx/>
                <a:latin typeface="Arial" charset="0"/>
                <a:ea typeface="+mn-ea"/>
                <a:cs typeface="+mn-cs"/>
              </a:rPr>
              <a:t>Histogramas:</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6148" name="Line 4"/>
          <p:cNvSpPr>
            <a:spLocks noChangeShapeType="1"/>
          </p:cNvSpPr>
          <p:nvPr/>
        </p:nvSpPr>
        <p:spPr bwMode="auto">
          <a:xfrm>
            <a:off x="0" y="609600"/>
            <a:ext cx="9144000" cy="0"/>
          </a:xfrm>
          <a:prstGeom prst="line">
            <a:avLst/>
          </a:prstGeom>
          <a:noFill/>
          <a:ln w="9525">
            <a:solidFill>
              <a:schemeClr val="tx1"/>
            </a:solidFill>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6149" name="Line 57"/>
          <p:cNvSpPr>
            <a:spLocks noChangeShapeType="1"/>
          </p:cNvSpPr>
          <p:nvPr/>
        </p:nvSpPr>
        <p:spPr bwMode="auto">
          <a:xfrm>
            <a:off x="762000" y="1752600"/>
            <a:ext cx="0" cy="4191000"/>
          </a:xfrm>
          <a:prstGeom prst="line">
            <a:avLst/>
          </a:prstGeom>
          <a:noFill/>
          <a:ln w="9525">
            <a:solidFill>
              <a:schemeClr val="tx1"/>
            </a:solidFill>
            <a:round/>
            <a:headEnd type="triangle" w="med" len="me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6150" name="Line 58"/>
          <p:cNvSpPr>
            <a:spLocks noChangeShapeType="1"/>
          </p:cNvSpPr>
          <p:nvPr/>
        </p:nvSpPr>
        <p:spPr bwMode="auto">
          <a:xfrm>
            <a:off x="457200" y="5715000"/>
            <a:ext cx="8153400" cy="0"/>
          </a:xfrm>
          <a:prstGeom prst="line">
            <a:avLst/>
          </a:prstGeom>
          <a:noFill/>
          <a:ln w="9525">
            <a:solidFill>
              <a:schemeClr val="tx1"/>
            </a:solidFill>
            <a:round/>
            <a:headEnd/>
            <a:tailEnd type="triangle" w="med" len="me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6151" name="Line 59"/>
          <p:cNvSpPr>
            <a:spLocks noChangeShapeType="1"/>
          </p:cNvSpPr>
          <p:nvPr/>
        </p:nvSpPr>
        <p:spPr bwMode="auto">
          <a:xfrm>
            <a:off x="381000" y="3429000"/>
            <a:ext cx="8153400" cy="0"/>
          </a:xfrm>
          <a:prstGeom prst="line">
            <a:avLst/>
          </a:prstGeom>
          <a:noFill/>
          <a:ln w="9525">
            <a:solidFill>
              <a:schemeClr val="tx1"/>
            </a:solidFill>
            <a:round/>
            <a:headEnd/>
            <a:tailEnd type="triangle" w="med" len="me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6152" name="Text Box 60"/>
          <p:cNvSpPr txBox="1">
            <a:spLocks noChangeArrowheads="1"/>
          </p:cNvSpPr>
          <p:nvPr/>
        </p:nvSpPr>
        <p:spPr bwMode="auto">
          <a:xfrm>
            <a:off x="8258175" y="3541713"/>
            <a:ext cx="641350" cy="366712"/>
          </a:xfrm>
          <a:prstGeom prst="rect">
            <a:avLst/>
          </a:prstGeom>
          <a:noFill/>
          <a:ln w="9525">
            <a:noFill/>
            <a:miter lim="800000"/>
            <a:headEnd/>
            <a:tailEnd/>
          </a:ln>
        </p:spPr>
        <p:txBody>
          <a:bodyPr wrap="none">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s-CL" sz="1800" b="0" i="0" u="none" strike="noStrike" kern="1200" cap="none" spc="0" normalizeH="0" baseline="0" noProof="0">
                <a:ln>
                  <a:noFill/>
                </a:ln>
                <a:solidFill>
                  <a:srgbClr val="000000"/>
                </a:solidFill>
                <a:effectLst/>
                <a:uLnTx/>
                <a:uFillTx/>
                <a:latin typeface="Arial" charset="0"/>
                <a:ea typeface="+mn-ea"/>
                <a:cs typeface="+mn-cs"/>
              </a:rPr>
              <a:t>área</a:t>
            </a: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6153" name="Text Box 61"/>
          <p:cNvSpPr txBox="1">
            <a:spLocks noChangeArrowheads="1"/>
          </p:cNvSpPr>
          <p:nvPr/>
        </p:nvSpPr>
        <p:spPr bwMode="auto">
          <a:xfrm>
            <a:off x="8274050" y="5791200"/>
            <a:ext cx="641350" cy="366713"/>
          </a:xfrm>
          <a:prstGeom prst="rect">
            <a:avLst/>
          </a:prstGeom>
          <a:noFill/>
          <a:ln w="9525">
            <a:noFill/>
            <a:miter lim="800000"/>
            <a:headEnd/>
            <a:tailEnd/>
          </a:ln>
        </p:spPr>
        <p:txBody>
          <a:bodyPr wrap="none">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s-CL" sz="1800" b="0" i="0" u="none" strike="noStrike" kern="1200" cap="none" spc="0" normalizeH="0" baseline="0" noProof="0">
                <a:ln>
                  <a:noFill/>
                </a:ln>
                <a:solidFill>
                  <a:srgbClr val="000000"/>
                </a:solidFill>
                <a:effectLst/>
                <a:uLnTx/>
                <a:uFillTx/>
                <a:latin typeface="Arial" charset="0"/>
                <a:ea typeface="+mn-ea"/>
                <a:cs typeface="+mn-cs"/>
              </a:rPr>
              <a:t>área</a:t>
            </a: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6154" name="Text Box 62"/>
          <p:cNvSpPr txBox="1">
            <a:spLocks noChangeArrowheads="1"/>
          </p:cNvSpPr>
          <p:nvPr/>
        </p:nvSpPr>
        <p:spPr bwMode="auto">
          <a:xfrm>
            <a:off x="838200" y="1828800"/>
            <a:ext cx="1377950" cy="366713"/>
          </a:xfrm>
          <a:prstGeom prst="rect">
            <a:avLst/>
          </a:prstGeom>
          <a:noFill/>
          <a:ln w="9525">
            <a:noFill/>
            <a:miter lim="800000"/>
            <a:headEnd/>
            <a:tailEnd/>
          </a:ln>
        </p:spPr>
        <p:txBody>
          <a:bodyPr wrap="none">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s-CL" sz="1800" b="0" i="0" u="none" strike="noStrike" kern="1200" cap="none" spc="0" normalizeH="0" baseline="0" noProof="0">
                <a:ln>
                  <a:noFill/>
                </a:ln>
                <a:solidFill>
                  <a:srgbClr val="000000"/>
                </a:solidFill>
                <a:effectLst/>
                <a:uLnTx/>
                <a:uFillTx/>
                <a:latin typeface="Arial" charset="0"/>
                <a:ea typeface="+mn-ea"/>
                <a:cs typeface="+mn-cs"/>
              </a:rPr>
              <a:t>mandarinas</a:t>
            </a: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6155" name="Text Box 63"/>
          <p:cNvSpPr txBox="1">
            <a:spLocks noChangeArrowheads="1"/>
          </p:cNvSpPr>
          <p:nvPr/>
        </p:nvSpPr>
        <p:spPr bwMode="auto">
          <a:xfrm>
            <a:off x="762000" y="4191000"/>
            <a:ext cx="1060450" cy="366713"/>
          </a:xfrm>
          <a:prstGeom prst="rect">
            <a:avLst/>
          </a:prstGeom>
          <a:noFill/>
          <a:ln w="9525">
            <a:noFill/>
            <a:miter lim="800000"/>
            <a:headEnd/>
            <a:tailEnd/>
          </a:ln>
        </p:spPr>
        <p:txBody>
          <a:bodyPr wrap="none">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s-CL" sz="1800" b="0" i="0" u="none" strike="noStrike" kern="1200" cap="none" spc="0" normalizeH="0" baseline="0" noProof="0">
                <a:ln>
                  <a:noFill/>
                </a:ln>
                <a:solidFill>
                  <a:srgbClr val="000000"/>
                </a:solidFill>
                <a:effectLst/>
                <a:uLnTx/>
                <a:uFillTx/>
                <a:latin typeface="Arial" charset="0"/>
                <a:ea typeface="+mn-ea"/>
                <a:cs typeface="+mn-cs"/>
              </a:rPr>
              <a:t>naranjas</a:t>
            </a: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6156" name="Line 64"/>
          <p:cNvSpPr>
            <a:spLocks noChangeShapeType="1"/>
          </p:cNvSpPr>
          <p:nvPr/>
        </p:nvSpPr>
        <p:spPr bwMode="auto">
          <a:xfrm>
            <a:off x="1981200" y="1752600"/>
            <a:ext cx="0" cy="4267200"/>
          </a:xfrm>
          <a:prstGeom prst="line">
            <a:avLst/>
          </a:prstGeom>
          <a:noFill/>
          <a:ln w="9525">
            <a:solidFill>
              <a:schemeClr val="tx1"/>
            </a:solidFill>
            <a:prstDash val="sysDot"/>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6157" name="Line 65"/>
          <p:cNvSpPr>
            <a:spLocks noChangeShapeType="1"/>
          </p:cNvSpPr>
          <p:nvPr/>
        </p:nvSpPr>
        <p:spPr bwMode="auto">
          <a:xfrm>
            <a:off x="3124200" y="1752600"/>
            <a:ext cx="0" cy="4267200"/>
          </a:xfrm>
          <a:prstGeom prst="line">
            <a:avLst/>
          </a:prstGeom>
          <a:noFill/>
          <a:ln w="9525">
            <a:solidFill>
              <a:schemeClr val="tx1"/>
            </a:solidFill>
            <a:prstDash val="sysDot"/>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6158" name="Line 66"/>
          <p:cNvSpPr>
            <a:spLocks noChangeShapeType="1"/>
          </p:cNvSpPr>
          <p:nvPr/>
        </p:nvSpPr>
        <p:spPr bwMode="auto">
          <a:xfrm>
            <a:off x="4343400" y="1752600"/>
            <a:ext cx="0" cy="4267200"/>
          </a:xfrm>
          <a:prstGeom prst="line">
            <a:avLst/>
          </a:prstGeom>
          <a:noFill/>
          <a:ln w="9525">
            <a:solidFill>
              <a:schemeClr val="tx1"/>
            </a:solidFill>
            <a:prstDash val="sysDot"/>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6159" name="Line 67"/>
          <p:cNvSpPr>
            <a:spLocks noChangeShapeType="1"/>
          </p:cNvSpPr>
          <p:nvPr/>
        </p:nvSpPr>
        <p:spPr bwMode="auto">
          <a:xfrm>
            <a:off x="5562600" y="1752600"/>
            <a:ext cx="0" cy="4267200"/>
          </a:xfrm>
          <a:prstGeom prst="line">
            <a:avLst/>
          </a:prstGeom>
          <a:noFill/>
          <a:ln w="9525">
            <a:solidFill>
              <a:schemeClr val="tx1"/>
            </a:solidFill>
            <a:prstDash val="sysDot"/>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6160" name="Line 68"/>
          <p:cNvSpPr>
            <a:spLocks noChangeShapeType="1"/>
          </p:cNvSpPr>
          <p:nvPr/>
        </p:nvSpPr>
        <p:spPr bwMode="auto">
          <a:xfrm>
            <a:off x="6781800" y="1752600"/>
            <a:ext cx="0" cy="4267200"/>
          </a:xfrm>
          <a:prstGeom prst="line">
            <a:avLst/>
          </a:prstGeom>
          <a:noFill/>
          <a:ln w="9525">
            <a:solidFill>
              <a:schemeClr val="tx1"/>
            </a:solidFill>
            <a:prstDash val="sysDot"/>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6161" name="Line 69"/>
          <p:cNvSpPr>
            <a:spLocks noChangeShapeType="1"/>
          </p:cNvSpPr>
          <p:nvPr/>
        </p:nvSpPr>
        <p:spPr bwMode="auto">
          <a:xfrm>
            <a:off x="8077200" y="1752600"/>
            <a:ext cx="0" cy="4267200"/>
          </a:xfrm>
          <a:prstGeom prst="line">
            <a:avLst/>
          </a:prstGeom>
          <a:noFill/>
          <a:ln w="9525">
            <a:solidFill>
              <a:schemeClr val="tx1"/>
            </a:solidFill>
            <a:prstDash val="sysDot"/>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6162" name="Text Box 71"/>
          <p:cNvSpPr txBox="1">
            <a:spLocks noChangeArrowheads="1"/>
          </p:cNvSpPr>
          <p:nvPr/>
        </p:nvSpPr>
        <p:spPr bwMode="auto">
          <a:xfrm>
            <a:off x="457200" y="6019800"/>
            <a:ext cx="8058150" cy="366713"/>
          </a:xfrm>
          <a:prstGeom prst="rect">
            <a:avLst/>
          </a:prstGeom>
          <a:noFill/>
          <a:ln w="9525">
            <a:noFill/>
            <a:miter lim="800000"/>
            <a:headEnd/>
            <a:tailEnd/>
          </a:ln>
        </p:spPr>
        <p:txBody>
          <a:bodyPr wrap="none">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s-CL" sz="1800" b="0" i="0" u="none" strike="noStrike" kern="1200" cap="none" spc="0" normalizeH="0" baseline="0" noProof="0">
                <a:ln>
                  <a:noFill/>
                </a:ln>
                <a:solidFill>
                  <a:srgbClr val="000000"/>
                </a:solidFill>
                <a:effectLst/>
                <a:uLnTx/>
                <a:uFillTx/>
                <a:latin typeface="Arial" charset="0"/>
                <a:ea typeface="+mn-ea"/>
                <a:cs typeface="+mn-cs"/>
              </a:rPr>
              <a:t>8.000        10.000       12.000       14.000         16.000         18.000         20.000</a:t>
            </a: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6163" name="Rectangle 72"/>
          <p:cNvSpPr>
            <a:spLocks noChangeArrowheads="1"/>
          </p:cNvSpPr>
          <p:nvPr/>
        </p:nvSpPr>
        <p:spPr bwMode="auto">
          <a:xfrm>
            <a:off x="1752600" y="3048000"/>
            <a:ext cx="457200" cy="381000"/>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6164" name="Rectangle 73"/>
          <p:cNvSpPr>
            <a:spLocks noChangeArrowheads="1"/>
          </p:cNvSpPr>
          <p:nvPr/>
        </p:nvSpPr>
        <p:spPr bwMode="auto">
          <a:xfrm>
            <a:off x="2286000" y="2895600"/>
            <a:ext cx="533400" cy="533400"/>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6165" name="Rectangle 74"/>
          <p:cNvSpPr>
            <a:spLocks noChangeArrowheads="1"/>
          </p:cNvSpPr>
          <p:nvPr/>
        </p:nvSpPr>
        <p:spPr bwMode="auto">
          <a:xfrm>
            <a:off x="2895600" y="2743200"/>
            <a:ext cx="457200" cy="685800"/>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6166" name="Rectangle 75"/>
          <p:cNvSpPr>
            <a:spLocks noChangeArrowheads="1"/>
          </p:cNvSpPr>
          <p:nvPr/>
        </p:nvSpPr>
        <p:spPr bwMode="auto">
          <a:xfrm>
            <a:off x="3505200" y="2438400"/>
            <a:ext cx="457200" cy="990600"/>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6167" name="Rectangle 76"/>
          <p:cNvSpPr>
            <a:spLocks noChangeArrowheads="1"/>
          </p:cNvSpPr>
          <p:nvPr/>
        </p:nvSpPr>
        <p:spPr bwMode="auto">
          <a:xfrm>
            <a:off x="4114800" y="2514600"/>
            <a:ext cx="457200" cy="914400"/>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6168" name="Rectangle 77"/>
          <p:cNvSpPr>
            <a:spLocks noChangeArrowheads="1"/>
          </p:cNvSpPr>
          <p:nvPr/>
        </p:nvSpPr>
        <p:spPr bwMode="auto">
          <a:xfrm>
            <a:off x="4724400" y="2971800"/>
            <a:ext cx="457200" cy="457200"/>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6169" name="Rectangle 78"/>
          <p:cNvSpPr>
            <a:spLocks noChangeArrowheads="1"/>
          </p:cNvSpPr>
          <p:nvPr/>
        </p:nvSpPr>
        <p:spPr bwMode="auto">
          <a:xfrm>
            <a:off x="5334000" y="3200400"/>
            <a:ext cx="457200" cy="228600"/>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6170" name="Rectangle 80"/>
          <p:cNvSpPr>
            <a:spLocks noChangeArrowheads="1"/>
          </p:cNvSpPr>
          <p:nvPr/>
        </p:nvSpPr>
        <p:spPr bwMode="auto">
          <a:xfrm flipH="1">
            <a:off x="7848600" y="5305425"/>
            <a:ext cx="457200" cy="409575"/>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6171" name="Rectangle 81"/>
          <p:cNvSpPr>
            <a:spLocks noChangeArrowheads="1"/>
          </p:cNvSpPr>
          <p:nvPr/>
        </p:nvSpPr>
        <p:spPr bwMode="auto">
          <a:xfrm flipH="1">
            <a:off x="7162800" y="5140325"/>
            <a:ext cx="457200" cy="574675"/>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6172" name="Rectangle 82"/>
          <p:cNvSpPr>
            <a:spLocks noChangeArrowheads="1"/>
          </p:cNvSpPr>
          <p:nvPr/>
        </p:nvSpPr>
        <p:spPr bwMode="auto">
          <a:xfrm flipH="1">
            <a:off x="6553200" y="4976813"/>
            <a:ext cx="457200" cy="738187"/>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6173" name="Rectangle 83"/>
          <p:cNvSpPr>
            <a:spLocks noChangeArrowheads="1"/>
          </p:cNvSpPr>
          <p:nvPr/>
        </p:nvSpPr>
        <p:spPr bwMode="auto">
          <a:xfrm flipH="1">
            <a:off x="5943600" y="4648200"/>
            <a:ext cx="457200" cy="1066800"/>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6174" name="Rectangle 84"/>
          <p:cNvSpPr>
            <a:spLocks noChangeArrowheads="1"/>
          </p:cNvSpPr>
          <p:nvPr/>
        </p:nvSpPr>
        <p:spPr bwMode="auto">
          <a:xfrm flipH="1">
            <a:off x="5334000" y="5257800"/>
            <a:ext cx="457200" cy="457200"/>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6175" name="Rectangle 85"/>
          <p:cNvSpPr>
            <a:spLocks noChangeArrowheads="1"/>
          </p:cNvSpPr>
          <p:nvPr/>
        </p:nvSpPr>
        <p:spPr bwMode="auto">
          <a:xfrm flipH="1">
            <a:off x="4724400" y="5562600"/>
            <a:ext cx="457200" cy="152400"/>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190516330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ext Box 2"/>
          <p:cNvSpPr txBox="1">
            <a:spLocks noChangeArrowheads="1"/>
          </p:cNvSpPr>
          <p:nvPr/>
        </p:nvSpPr>
        <p:spPr bwMode="auto">
          <a:xfrm>
            <a:off x="228600" y="152400"/>
            <a:ext cx="2203450" cy="366713"/>
          </a:xfrm>
          <a:prstGeom prst="rect">
            <a:avLst/>
          </a:prstGeom>
          <a:noFill/>
          <a:ln w="9525">
            <a:noFill/>
            <a:miter lim="800000"/>
            <a:headEnd/>
            <a:tailEnd/>
          </a:ln>
        </p:spPr>
        <p:txBody>
          <a:bodyPr wrap="none">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s-CL" sz="1800" b="0" i="0" u="none" strike="noStrike" kern="1200" cap="none" spc="0" normalizeH="0" baseline="0" noProof="0">
                <a:ln>
                  <a:noFill/>
                </a:ln>
                <a:solidFill>
                  <a:srgbClr val="000000"/>
                </a:solidFill>
                <a:effectLst/>
                <a:uLnTx/>
                <a:uFillTx/>
                <a:latin typeface="Arial" charset="0"/>
                <a:ea typeface="+mn-ea"/>
                <a:cs typeface="+mn-cs"/>
              </a:rPr>
              <a:t>Un ejemplo práctico</a:t>
            </a: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7171" name="Text Box 3"/>
          <p:cNvSpPr txBox="1">
            <a:spLocks noChangeArrowheads="1"/>
          </p:cNvSpPr>
          <p:nvPr/>
        </p:nvSpPr>
        <p:spPr bwMode="auto">
          <a:xfrm>
            <a:off x="152400" y="1143000"/>
            <a:ext cx="2038350" cy="915988"/>
          </a:xfrm>
          <a:prstGeom prst="rect">
            <a:avLst/>
          </a:prstGeom>
          <a:noFill/>
          <a:ln w="9525">
            <a:noFill/>
            <a:miter lim="800000"/>
            <a:headEnd/>
            <a:tailEnd/>
          </a:ln>
        </p:spPr>
        <p:txBody>
          <a:bodyPr wrap="none">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s-CL" sz="1800" b="0" i="0" u="none" strike="noStrike" kern="1200" cap="none" spc="0" normalizeH="0" baseline="0" noProof="0">
                <a:ln>
                  <a:noFill/>
                </a:ln>
                <a:solidFill>
                  <a:srgbClr val="000000"/>
                </a:solidFill>
                <a:effectLst/>
                <a:uLnTx/>
                <a:uFillTx/>
                <a:latin typeface="Arial" charset="0"/>
                <a:ea typeface="+mn-ea"/>
                <a:cs typeface="+mn-cs"/>
              </a:rPr>
              <a:t>Línea de decisión:</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7172" name="Line 4"/>
          <p:cNvSpPr>
            <a:spLocks noChangeShapeType="1"/>
          </p:cNvSpPr>
          <p:nvPr/>
        </p:nvSpPr>
        <p:spPr bwMode="auto">
          <a:xfrm>
            <a:off x="0" y="609600"/>
            <a:ext cx="9144000" cy="0"/>
          </a:xfrm>
          <a:prstGeom prst="line">
            <a:avLst/>
          </a:prstGeom>
          <a:noFill/>
          <a:ln w="9525">
            <a:solidFill>
              <a:schemeClr val="tx1"/>
            </a:solidFill>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7173" name="Line 5"/>
          <p:cNvSpPr>
            <a:spLocks noChangeShapeType="1"/>
          </p:cNvSpPr>
          <p:nvPr/>
        </p:nvSpPr>
        <p:spPr bwMode="auto">
          <a:xfrm>
            <a:off x="762000" y="1752600"/>
            <a:ext cx="0" cy="4191000"/>
          </a:xfrm>
          <a:prstGeom prst="line">
            <a:avLst/>
          </a:prstGeom>
          <a:noFill/>
          <a:ln w="9525">
            <a:solidFill>
              <a:schemeClr val="tx1"/>
            </a:solidFill>
            <a:round/>
            <a:headEnd type="triangle" w="med" len="me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7174" name="Line 6"/>
          <p:cNvSpPr>
            <a:spLocks noChangeShapeType="1"/>
          </p:cNvSpPr>
          <p:nvPr/>
        </p:nvSpPr>
        <p:spPr bwMode="auto">
          <a:xfrm>
            <a:off x="457200" y="5715000"/>
            <a:ext cx="8153400" cy="0"/>
          </a:xfrm>
          <a:prstGeom prst="line">
            <a:avLst/>
          </a:prstGeom>
          <a:noFill/>
          <a:ln w="9525">
            <a:solidFill>
              <a:schemeClr val="tx1"/>
            </a:solidFill>
            <a:round/>
            <a:headEnd/>
            <a:tailEnd type="triangle" w="med" len="me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7175" name="Line 7"/>
          <p:cNvSpPr>
            <a:spLocks noChangeShapeType="1"/>
          </p:cNvSpPr>
          <p:nvPr/>
        </p:nvSpPr>
        <p:spPr bwMode="auto">
          <a:xfrm>
            <a:off x="381000" y="3429000"/>
            <a:ext cx="8153400" cy="0"/>
          </a:xfrm>
          <a:prstGeom prst="line">
            <a:avLst/>
          </a:prstGeom>
          <a:noFill/>
          <a:ln w="9525">
            <a:solidFill>
              <a:schemeClr val="tx1"/>
            </a:solidFill>
            <a:round/>
            <a:headEnd/>
            <a:tailEnd type="triangle" w="med" len="me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7176" name="Text Box 8"/>
          <p:cNvSpPr txBox="1">
            <a:spLocks noChangeArrowheads="1"/>
          </p:cNvSpPr>
          <p:nvPr/>
        </p:nvSpPr>
        <p:spPr bwMode="auto">
          <a:xfrm>
            <a:off x="8258175" y="3541713"/>
            <a:ext cx="641350" cy="366712"/>
          </a:xfrm>
          <a:prstGeom prst="rect">
            <a:avLst/>
          </a:prstGeom>
          <a:noFill/>
          <a:ln w="9525">
            <a:noFill/>
            <a:miter lim="800000"/>
            <a:headEnd/>
            <a:tailEnd/>
          </a:ln>
        </p:spPr>
        <p:txBody>
          <a:bodyPr wrap="none">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s-CL" sz="1800" b="0" i="0" u="none" strike="noStrike" kern="1200" cap="none" spc="0" normalizeH="0" baseline="0" noProof="0">
                <a:ln>
                  <a:noFill/>
                </a:ln>
                <a:solidFill>
                  <a:srgbClr val="000000"/>
                </a:solidFill>
                <a:effectLst/>
                <a:uLnTx/>
                <a:uFillTx/>
                <a:latin typeface="Arial" charset="0"/>
                <a:ea typeface="+mn-ea"/>
                <a:cs typeface="+mn-cs"/>
              </a:rPr>
              <a:t>área</a:t>
            </a: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7177" name="Text Box 9"/>
          <p:cNvSpPr txBox="1">
            <a:spLocks noChangeArrowheads="1"/>
          </p:cNvSpPr>
          <p:nvPr/>
        </p:nvSpPr>
        <p:spPr bwMode="auto">
          <a:xfrm>
            <a:off x="8274050" y="5791200"/>
            <a:ext cx="641350" cy="366713"/>
          </a:xfrm>
          <a:prstGeom prst="rect">
            <a:avLst/>
          </a:prstGeom>
          <a:noFill/>
          <a:ln w="9525">
            <a:noFill/>
            <a:miter lim="800000"/>
            <a:headEnd/>
            <a:tailEnd/>
          </a:ln>
        </p:spPr>
        <p:txBody>
          <a:bodyPr wrap="none">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s-CL" sz="1800" b="0" i="0" u="none" strike="noStrike" kern="1200" cap="none" spc="0" normalizeH="0" baseline="0" noProof="0">
                <a:ln>
                  <a:noFill/>
                </a:ln>
                <a:solidFill>
                  <a:srgbClr val="000000"/>
                </a:solidFill>
                <a:effectLst/>
                <a:uLnTx/>
                <a:uFillTx/>
                <a:latin typeface="Arial" charset="0"/>
                <a:ea typeface="+mn-ea"/>
                <a:cs typeface="+mn-cs"/>
              </a:rPr>
              <a:t>área</a:t>
            </a: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7178" name="Text Box 10"/>
          <p:cNvSpPr txBox="1">
            <a:spLocks noChangeArrowheads="1"/>
          </p:cNvSpPr>
          <p:nvPr/>
        </p:nvSpPr>
        <p:spPr bwMode="auto">
          <a:xfrm>
            <a:off x="838200" y="1828800"/>
            <a:ext cx="1377950" cy="366713"/>
          </a:xfrm>
          <a:prstGeom prst="rect">
            <a:avLst/>
          </a:prstGeom>
          <a:noFill/>
          <a:ln w="9525">
            <a:noFill/>
            <a:miter lim="800000"/>
            <a:headEnd/>
            <a:tailEnd/>
          </a:ln>
        </p:spPr>
        <p:txBody>
          <a:bodyPr wrap="none">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s-CL" sz="1800" b="0" i="0" u="none" strike="noStrike" kern="1200" cap="none" spc="0" normalizeH="0" baseline="0" noProof="0">
                <a:ln>
                  <a:noFill/>
                </a:ln>
                <a:solidFill>
                  <a:srgbClr val="000000"/>
                </a:solidFill>
                <a:effectLst/>
                <a:uLnTx/>
                <a:uFillTx/>
                <a:latin typeface="Arial" charset="0"/>
                <a:ea typeface="+mn-ea"/>
                <a:cs typeface="+mn-cs"/>
              </a:rPr>
              <a:t>mandarinas</a:t>
            </a: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7179" name="Text Box 11"/>
          <p:cNvSpPr txBox="1">
            <a:spLocks noChangeArrowheads="1"/>
          </p:cNvSpPr>
          <p:nvPr/>
        </p:nvSpPr>
        <p:spPr bwMode="auto">
          <a:xfrm>
            <a:off x="762000" y="4191000"/>
            <a:ext cx="1060450" cy="366713"/>
          </a:xfrm>
          <a:prstGeom prst="rect">
            <a:avLst/>
          </a:prstGeom>
          <a:noFill/>
          <a:ln w="9525">
            <a:noFill/>
            <a:miter lim="800000"/>
            <a:headEnd/>
            <a:tailEnd/>
          </a:ln>
        </p:spPr>
        <p:txBody>
          <a:bodyPr wrap="none">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s-CL" sz="1800" b="0" i="0" u="none" strike="noStrike" kern="1200" cap="none" spc="0" normalizeH="0" baseline="0" noProof="0">
                <a:ln>
                  <a:noFill/>
                </a:ln>
                <a:solidFill>
                  <a:srgbClr val="000000"/>
                </a:solidFill>
                <a:effectLst/>
                <a:uLnTx/>
                <a:uFillTx/>
                <a:latin typeface="Arial" charset="0"/>
                <a:ea typeface="+mn-ea"/>
                <a:cs typeface="+mn-cs"/>
              </a:rPr>
              <a:t>naranjas</a:t>
            </a: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7180" name="Line 12"/>
          <p:cNvSpPr>
            <a:spLocks noChangeShapeType="1"/>
          </p:cNvSpPr>
          <p:nvPr/>
        </p:nvSpPr>
        <p:spPr bwMode="auto">
          <a:xfrm>
            <a:off x="1981200" y="1752600"/>
            <a:ext cx="0" cy="4267200"/>
          </a:xfrm>
          <a:prstGeom prst="line">
            <a:avLst/>
          </a:prstGeom>
          <a:noFill/>
          <a:ln w="9525">
            <a:solidFill>
              <a:schemeClr val="tx1"/>
            </a:solidFill>
            <a:prstDash val="sysDot"/>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7181" name="Line 13"/>
          <p:cNvSpPr>
            <a:spLocks noChangeShapeType="1"/>
          </p:cNvSpPr>
          <p:nvPr/>
        </p:nvSpPr>
        <p:spPr bwMode="auto">
          <a:xfrm>
            <a:off x="3124200" y="1752600"/>
            <a:ext cx="0" cy="4267200"/>
          </a:xfrm>
          <a:prstGeom prst="line">
            <a:avLst/>
          </a:prstGeom>
          <a:noFill/>
          <a:ln w="9525">
            <a:solidFill>
              <a:schemeClr val="tx1"/>
            </a:solidFill>
            <a:prstDash val="sysDot"/>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7182" name="Line 14"/>
          <p:cNvSpPr>
            <a:spLocks noChangeShapeType="1"/>
          </p:cNvSpPr>
          <p:nvPr/>
        </p:nvSpPr>
        <p:spPr bwMode="auto">
          <a:xfrm>
            <a:off x="4343400" y="1752600"/>
            <a:ext cx="0" cy="4267200"/>
          </a:xfrm>
          <a:prstGeom prst="line">
            <a:avLst/>
          </a:prstGeom>
          <a:noFill/>
          <a:ln w="9525">
            <a:solidFill>
              <a:schemeClr val="tx1"/>
            </a:solidFill>
            <a:prstDash val="sysDot"/>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7183" name="Line 15"/>
          <p:cNvSpPr>
            <a:spLocks noChangeShapeType="1"/>
          </p:cNvSpPr>
          <p:nvPr/>
        </p:nvSpPr>
        <p:spPr bwMode="auto">
          <a:xfrm>
            <a:off x="5562600" y="1752600"/>
            <a:ext cx="0" cy="4267200"/>
          </a:xfrm>
          <a:prstGeom prst="line">
            <a:avLst/>
          </a:prstGeom>
          <a:noFill/>
          <a:ln w="9525">
            <a:solidFill>
              <a:schemeClr val="tx1"/>
            </a:solidFill>
            <a:prstDash val="sysDot"/>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7184" name="Line 16"/>
          <p:cNvSpPr>
            <a:spLocks noChangeShapeType="1"/>
          </p:cNvSpPr>
          <p:nvPr/>
        </p:nvSpPr>
        <p:spPr bwMode="auto">
          <a:xfrm>
            <a:off x="6781800" y="1752600"/>
            <a:ext cx="0" cy="4267200"/>
          </a:xfrm>
          <a:prstGeom prst="line">
            <a:avLst/>
          </a:prstGeom>
          <a:noFill/>
          <a:ln w="9525">
            <a:solidFill>
              <a:schemeClr val="tx1"/>
            </a:solidFill>
            <a:prstDash val="sysDot"/>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7185" name="Line 17"/>
          <p:cNvSpPr>
            <a:spLocks noChangeShapeType="1"/>
          </p:cNvSpPr>
          <p:nvPr/>
        </p:nvSpPr>
        <p:spPr bwMode="auto">
          <a:xfrm>
            <a:off x="8077200" y="1752600"/>
            <a:ext cx="0" cy="4267200"/>
          </a:xfrm>
          <a:prstGeom prst="line">
            <a:avLst/>
          </a:prstGeom>
          <a:noFill/>
          <a:ln w="9525">
            <a:solidFill>
              <a:schemeClr val="tx1"/>
            </a:solidFill>
            <a:prstDash val="sysDot"/>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7186" name="Text Box 18"/>
          <p:cNvSpPr txBox="1">
            <a:spLocks noChangeArrowheads="1"/>
          </p:cNvSpPr>
          <p:nvPr/>
        </p:nvSpPr>
        <p:spPr bwMode="auto">
          <a:xfrm>
            <a:off x="457200" y="6019800"/>
            <a:ext cx="8058150" cy="366713"/>
          </a:xfrm>
          <a:prstGeom prst="rect">
            <a:avLst/>
          </a:prstGeom>
          <a:noFill/>
          <a:ln w="9525">
            <a:noFill/>
            <a:miter lim="800000"/>
            <a:headEnd/>
            <a:tailEnd/>
          </a:ln>
        </p:spPr>
        <p:txBody>
          <a:bodyPr wrap="none">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s-CL" sz="1800" b="0" i="0" u="none" strike="noStrike" kern="1200" cap="none" spc="0" normalizeH="0" baseline="0" noProof="0">
                <a:ln>
                  <a:noFill/>
                </a:ln>
                <a:solidFill>
                  <a:srgbClr val="000000"/>
                </a:solidFill>
                <a:effectLst/>
                <a:uLnTx/>
                <a:uFillTx/>
                <a:latin typeface="Arial" charset="0"/>
                <a:ea typeface="+mn-ea"/>
                <a:cs typeface="+mn-cs"/>
              </a:rPr>
              <a:t>8.000        10.000       12.000       14.000         16.000         18.000         20.000</a:t>
            </a: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7187" name="Rectangle 19"/>
          <p:cNvSpPr>
            <a:spLocks noChangeArrowheads="1"/>
          </p:cNvSpPr>
          <p:nvPr/>
        </p:nvSpPr>
        <p:spPr bwMode="auto">
          <a:xfrm>
            <a:off x="1752600" y="3048000"/>
            <a:ext cx="457200" cy="381000"/>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7188" name="Rectangle 20"/>
          <p:cNvSpPr>
            <a:spLocks noChangeArrowheads="1"/>
          </p:cNvSpPr>
          <p:nvPr/>
        </p:nvSpPr>
        <p:spPr bwMode="auto">
          <a:xfrm>
            <a:off x="2286000" y="2895600"/>
            <a:ext cx="533400" cy="533400"/>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7189" name="Rectangle 21"/>
          <p:cNvSpPr>
            <a:spLocks noChangeArrowheads="1"/>
          </p:cNvSpPr>
          <p:nvPr/>
        </p:nvSpPr>
        <p:spPr bwMode="auto">
          <a:xfrm>
            <a:off x="2895600" y="2743200"/>
            <a:ext cx="457200" cy="685800"/>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7190" name="Rectangle 22"/>
          <p:cNvSpPr>
            <a:spLocks noChangeArrowheads="1"/>
          </p:cNvSpPr>
          <p:nvPr/>
        </p:nvSpPr>
        <p:spPr bwMode="auto">
          <a:xfrm>
            <a:off x="3505200" y="2438400"/>
            <a:ext cx="457200" cy="990600"/>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7191" name="Rectangle 23"/>
          <p:cNvSpPr>
            <a:spLocks noChangeArrowheads="1"/>
          </p:cNvSpPr>
          <p:nvPr/>
        </p:nvSpPr>
        <p:spPr bwMode="auto">
          <a:xfrm>
            <a:off x="4114800" y="2514600"/>
            <a:ext cx="457200" cy="914400"/>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7192" name="Rectangle 24"/>
          <p:cNvSpPr>
            <a:spLocks noChangeArrowheads="1"/>
          </p:cNvSpPr>
          <p:nvPr/>
        </p:nvSpPr>
        <p:spPr bwMode="auto">
          <a:xfrm>
            <a:off x="4724400" y="2971800"/>
            <a:ext cx="457200" cy="457200"/>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7193" name="Rectangle 25"/>
          <p:cNvSpPr>
            <a:spLocks noChangeArrowheads="1"/>
          </p:cNvSpPr>
          <p:nvPr/>
        </p:nvSpPr>
        <p:spPr bwMode="auto">
          <a:xfrm>
            <a:off x="5334000" y="3200400"/>
            <a:ext cx="457200" cy="228600"/>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7194" name="Rectangle 27"/>
          <p:cNvSpPr>
            <a:spLocks noChangeArrowheads="1"/>
          </p:cNvSpPr>
          <p:nvPr/>
        </p:nvSpPr>
        <p:spPr bwMode="auto">
          <a:xfrm flipH="1">
            <a:off x="7848600" y="5305425"/>
            <a:ext cx="457200" cy="409575"/>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7195" name="Rectangle 28"/>
          <p:cNvSpPr>
            <a:spLocks noChangeArrowheads="1"/>
          </p:cNvSpPr>
          <p:nvPr/>
        </p:nvSpPr>
        <p:spPr bwMode="auto">
          <a:xfrm flipH="1">
            <a:off x="7162800" y="5140325"/>
            <a:ext cx="457200" cy="574675"/>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7196" name="Rectangle 29"/>
          <p:cNvSpPr>
            <a:spLocks noChangeArrowheads="1"/>
          </p:cNvSpPr>
          <p:nvPr/>
        </p:nvSpPr>
        <p:spPr bwMode="auto">
          <a:xfrm flipH="1">
            <a:off x="6553200" y="4976813"/>
            <a:ext cx="457200" cy="738187"/>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7197" name="Rectangle 30"/>
          <p:cNvSpPr>
            <a:spLocks noChangeArrowheads="1"/>
          </p:cNvSpPr>
          <p:nvPr/>
        </p:nvSpPr>
        <p:spPr bwMode="auto">
          <a:xfrm flipH="1">
            <a:off x="5943600" y="4648200"/>
            <a:ext cx="457200" cy="1066800"/>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7198" name="Rectangle 31"/>
          <p:cNvSpPr>
            <a:spLocks noChangeArrowheads="1"/>
          </p:cNvSpPr>
          <p:nvPr/>
        </p:nvSpPr>
        <p:spPr bwMode="auto">
          <a:xfrm flipH="1">
            <a:off x="5334000" y="5257800"/>
            <a:ext cx="457200" cy="457200"/>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7199" name="Rectangle 32"/>
          <p:cNvSpPr>
            <a:spLocks noChangeArrowheads="1"/>
          </p:cNvSpPr>
          <p:nvPr/>
        </p:nvSpPr>
        <p:spPr bwMode="auto">
          <a:xfrm flipH="1">
            <a:off x="4724400" y="5562600"/>
            <a:ext cx="457200" cy="152400"/>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7200" name="Line 33"/>
          <p:cNvSpPr>
            <a:spLocks noChangeShapeType="1"/>
          </p:cNvSpPr>
          <p:nvPr/>
        </p:nvSpPr>
        <p:spPr bwMode="auto">
          <a:xfrm>
            <a:off x="5181600" y="1295400"/>
            <a:ext cx="0" cy="4953000"/>
          </a:xfrm>
          <a:prstGeom prst="line">
            <a:avLst/>
          </a:prstGeom>
          <a:noFill/>
          <a:ln w="38100">
            <a:solidFill>
              <a:srgbClr val="FF3300"/>
            </a:solidFill>
            <a:prstDash val="dash"/>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7201" name="Line 34"/>
          <p:cNvSpPr>
            <a:spLocks noChangeShapeType="1"/>
          </p:cNvSpPr>
          <p:nvPr/>
        </p:nvSpPr>
        <p:spPr bwMode="auto">
          <a:xfrm>
            <a:off x="5181600" y="1905000"/>
            <a:ext cx="914400" cy="0"/>
          </a:xfrm>
          <a:prstGeom prst="line">
            <a:avLst/>
          </a:prstGeom>
          <a:noFill/>
          <a:ln w="9525">
            <a:solidFill>
              <a:srgbClr val="FF3300"/>
            </a:solidFill>
            <a:round/>
            <a:headEnd/>
            <a:tailEnd type="triangle" w="med" len="me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7202" name="Text Box 35"/>
          <p:cNvSpPr txBox="1">
            <a:spLocks noChangeArrowheads="1"/>
          </p:cNvSpPr>
          <p:nvPr/>
        </p:nvSpPr>
        <p:spPr bwMode="auto">
          <a:xfrm>
            <a:off x="5334000" y="1447800"/>
            <a:ext cx="946150" cy="366713"/>
          </a:xfrm>
          <a:prstGeom prst="rect">
            <a:avLst/>
          </a:prstGeom>
          <a:noFill/>
          <a:ln w="9525">
            <a:noFill/>
            <a:miter lim="800000"/>
            <a:headEnd/>
            <a:tailEnd/>
          </a:ln>
        </p:spPr>
        <p:txBody>
          <a:bodyPr wrap="none">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s-CL" sz="1800" b="0" i="0" u="none" strike="noStrike" kern="1200" cap="none" spc="0" normalizeH="0" baseline="0" noProof="0">
                <a:ln>
                  <a:noFill/>
                </a:ln>
                <a:solidFill>
                  <a:srgbClr val="000000"/>
                </a:solidFill>
                <a:effectLst/>
                <a:uLnTx/>
                <a:uFillTx/>
                <a:latin typeface="Arial" charset="0"/>
                <a:ea typeface="+mn-ea"/>
                <a:cs typeface="+mn-cs"/>
              </a:rPr>
              <a:t>naranja</a:t>
            </a: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7203" name="Line 36"/>
          <p:cNvSpPr>
            <a:spLocks noChangeShapeType="1"/>
          </p:cNvSpPr>
          <p:nvPr/>
        </p:nvSpPr>
        <p:spPr bwMode="auto">
          <a:xfrm flipH="1">
            <a:off x="4267200" y="1905000"/>
            <a:ext cx="914400" cy="0"/>
          </a:xfrm>
          <a:prstGeom prst="line">
            <a:avLst/>
          </a:prstGeom>
          <a:noFill/>
          <a:ln w="9525">
            <a:solidFill>
              <a:srgbClr val="FF3300"/>
            </a:solidFill>
            <a:round/>
            <a:headEnd/>
            <a:tailEnd type="triangle" w="med" len="me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7204" name="Text Box 37"/>
          <p:cNvSpPr txBox="1">
            <a:spLocks noChangeArrowheads="1"/>
          </p:cNvSpPr>
          <p:nvPr/>
        </p:nvSpPr>
        <p:spPr bwMode="auto">
          <a:xfrm>
            <a:off x="3810000" y="1447800"/>
            <a:ext cx="1263650" cy="366713"/>
          </a:xfrm>
          <a:prstGeom prst="rect">
            <a:avLst/>
          </a:prstGeom>
          <a:noFill/>
          <a:ln w="9525">
            <a:noFill/>
            <a:miter lim="800000"/>
            <a:headEnd/>
            <a:tailEnd/>
          </a:ln>
        </p:spPr>
        <p:txBody>
          <a:bodyPr wrap="none">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s-CL" sz="1800" b="0" i="0" u="none" strike="noStrike" kern="1200" cap="none" spc="0" normalizeH="0" baseline="0" noProof="0">
                <a:ln>
                  <a:noFill/>
                </a:ln>
                <a:solidFill>
                  <a:srgbClr val="000000"/>
                </a:solidFill>
                <a:effectLst/>
                <a:uLnTx/>
                <a:uFillTx/>
                <a:latin typeface="Arial" charset="0"/>
                <a:ea typeface="+mn-ea"/>
                <a:cs typeface="+mn-cs"/>
              </a:rPr>
              <a:t>mandarina</a:t>
            </a: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7205" name="Text Box 38"/>
          <p:cNvSpPr txBox="1">
            <a:spLocks noChangeArrowheads="1"/>
          </p:cNvSpPr>
          <p:nvPr/>
        </p:nvSpPr>
        <p:spPr bwMode="auto">
          <a:xfrm>
            <a:off x="7772400" y="6324600"/>
            <a:ext cx="895350" cy="366713"/>
          </a:xfrm>
          <a:prstGeom prst="rect">
            <a:avLst/>
          </a:prstGeom>
          <a:noFill/>
          <a:ln w="9525">
            <a:noFill/>
            <a:miter lim="800000"/>
            <a:headEnd/>
            <a:tailEnd/>
          </a:ln>
        </p:spPr>
        <p:txBody>
          <a:bodyPr wrap="none">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s-CL" sz="1800" b="0" i="0" u="none" strike="noStrike" kern="1200" cap="none" spc="0" normalizeH="0" baseline="0" noProof="0">
                <a:ln>
                  <a:noFill/>
                </a:ln>
                <a:solidFill>
                  <a:srgbClr val="000000"/>
                </a:solidFill>
                <a:effectLst/>
                <a:uLnTx/>
                <a:uFillTx/>
                <a:latin typeface="Arial" charset="0"/>
                <a:ea typeface="+mn-ea"/>
                <a:cs typeface="+mn-cs"/>
              </a:rPr>
              <a:t>pixeles</a:t>
            </a: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343424045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50"/>
          <p:cNvPicPr>
            <a:picLocks noChangeAspect="1" noChangeArrowheads="1"/>
          </p:cNvPicPr>
          <p:nvPr/>
        </p:nvPicPr>
        <p:blipFill>
          <a:blip r:embed="rId3"/>
          <a:srcRect/>
          <a:stretch>
            <a:fillRect/>
          </a:stretch>
        </p:blipFill>
        <p:spPr bwMode="auto">
          <a:xfrm>
            <a:off x="381000" y="1525588"/>
            <a:ext cx="8153400" cy="3705225"/>
          </a:xfrm>
          <a:prstGeom prst="rect">
            <a:avLst/>
          </a:prstGeom>
          <a:noFill/>
          <a:ln w="9525">
            <a:noFill/>
            <a:miter lim="800000"/>
            <a:headEnd/>
            <a:tailEnd/>
          </a:ln>
        </p:spPr>
      </p:pic>
      <p:sp>
        <p:nvSpPr>
          <p:cNvPr id="8195" name="Text Box 2"/>
          <p:cNvSpPr txBox="1">
            <a:spLocks noChangeArrowheads="1"/>
          </p:cNvSpPr>
          <p:nvPr/>
        </p:nvSpPr>
        <p:spPr bwMode="auto">
          <a:xfrm>
            <a:off x="228600" y="152400"/>
            <a:ext cx="2203450" cy="366713"/>
          </a:xfrm>
          <a:prstGeom prst="rect">
            <a:avLst/>
          </a:prstGeom>
          <a:noFill/>
          <a:ln w="9525">
            <a:noFill/>
            <a:miter lim="800000"/>
            <a:headEnd/>
            <a:tailEnd/>
          </a:ln>
        </p:spPr>
        <p:txBody>
          <a:bodyPr wrap="none">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s-CL" sz="1800" b="0" i="0" u="none" strike="noStrike" kern="1200" cap="none" spc="0" normalizeH="0" baseline="0" noProof="0">
                <a:ln>
                  <a:noFill/>
                </a:ln>
                <a:solidFill>
                  <a:srgbClr val="000000"/>
                </a:solidFill>
                <a:effectLst/>
                <a:uLnTx/>
                <a:uFillTx/>
                <a:latin typeface="Arial" charset="0"/>
                <a:ea typeface="+mn-ea"/>
                <a:cs typeface="+mn-cs"/>
              </a:rPr>
              <a:t>Un ejemplo práctico</a:t>
            </a: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8196" name="Text Box 3"/>
          <p:cNvSpPr txBox="1">
            <a:spLocks noChangeArrowheads="1"/>
          </p:cNvSpPr>
          <p:nvPr/>
        </p:nvSpPr>
        <p:spPr bwMode="auto">
          <a:xfrm>
            <a:off x="1828800" y="5715000"/>
            <a:ext cx="4654550" cy="366713"/>
          </a:xfrm>
          <a:prstGeom prst="rect">
            <a:avLst/>
          </a:prstGeom>
          <a:noFill/>
          <a:ln w="9525">
            <a:noFill/>
            <a:miter lim="800000"/>
            <a:headEnd/>
            <a:tailEnd/>
          </a:ln>
        </p:spPr>
        <p:txBody>
          <a:bodyPr wrap="none">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s-CL" sz="1800" b="0" i="0" u="none" strike="noStrike" kern="1200" cap="none" spc="0" normalizeH="0" baseline="0" noProof="0">
                <a:ln>
                  <a:noFill/>
                </a:ln>
                <a:solidFill>
                  <a:srgbClr val="000000"/>
                </a:solidFill>
                <a:effectLst/>
                <a:uLnTx/>
                <a:uFillTx/>
                <a:latin typeface="Arial" charset="0"/>
                <a:ea typeface="+mn-ea"/>
                <a:cs typeface="+mn-cs"/>
              </a:rPr>
              <a:t>La separación es buena pero no es perfecta</a:t>
            </a: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8197" name="Line 5"/>
          <p:cNvSpPr>
            <a:spLocks noChangeShapeType="1"/>
          </p:cNvSpPr>
          <p:nvPr/>
        </p:nvSpPr>
        <p:spPr bwMode="auto">
          <a:xfrm>
            <a:off x="0" y="609600"/>
            <a:ext cx="9144000" cy="0"/>
          </a:xfrm>
          <a:prstGeom prst="line">
            <a:avLst/>
          </a:prstGeom>
          <a:noFill/>
          <a:ln w="9525">
            <a:solidFill>
              <a:schemeClr val="tx1"/>
            </a:solidFill>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8198" name="Group 8"/>
          <p:cNvGrpSpPr>
            <a:grpSpLocks/>
          </p:cNvGrpSpPr>
          <p:nvPr/>
        </p:nvGrpSpPr>
        <p:grpSpPr bwMode="auto">
          <a:xfrm>
            <a:off x="2209800" y="2667000"/>
            <a:ext cx="609600" cy="685800"/>
            <a:chOff x="1392" y="1680"/>
            <a:chExt cx="384" cy="432"/>
          </a:xfrm>
        </p:grpSpPr>
        <p:sp>
          <p:nvSpPr>
            <p:cNvPr id="8228" name="Line 6"/>
            <p:cNvSpPr>
              <a:spLocks noChangeShapeType="1"/>
            </p:cNvSpPr>
            <p:nvPr/>
          </p:nvSpPr>
          <p:spPr bwMode="auto">
            <a:xfrm>
              <a:off x="1392" y="1680"/>
              <a:ext cx="384" cy="432"/>
            </a:xfrm>
            <a:prstGeom prst="line">
              <a:avLst/>
            </a:prstGeom>
            <a:noFill/>
            <a:ln w="57150">
              <a:solidFill>
                <a:srgbClr val="FF3300"/>
              </a:solidFill>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8229" name="Line 7"/>
            <p:cNvSpPr>
              <a:spLocks noChangeShapeType="1"/>
            </p:cNvSpPr>
            <p:nvPr/>
          </p:nvSpPr>
          <p:spPr bwMode="auto">
            <a:xfrm flipH="1">
              <a:off x="1392" y="1680"/>
              <a:ext cx="384" cy="432"/>
            </a:xfrm>
            <a:prstGeom prst="line">
              <a:avLst/>
            </a:prstGeom>
            <a:noFill/>
            <a:ln w="57150">
              <a:solidFill>
                <a:srgbClr val="FF3300"/>
              </a:solidFill>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8199" name="Group 9"/>
          <p:cNvGrpSpPr>
            <a:grpSpLocks/>
          </p:cNvGrpSpPr>
          <p:nvPr/>
        </p:nvGrpSpPr>
        <p:grpSpPr bwMode="auto">
          <a:xfrm>
            <a:off x="5791200" y="4267200"/>
            <a:ext cx="609600" cy="685800"/>
            <a:chOff x="1392" y="1680"/>
            <a:chExt cx="384" cy="432"/>
          </a:xfrm>
        </p:grpSpPr>
        <p:sp>
          <p:nvSpPr>
            <p:cNvPr id="8226" name="Line 10"/>
            <p:cNvSpPr>
              <a:spLocks noChangeShapeType="1"/>
            </p:cNvSpPr>
            <p:nvPr/>
          </p:nvSpPr>
          <p:spPr bwMode="auto">
            <a:xfrm>
              <a:off x="1392" y="1680"/>
              <a:ext cx="384" cy="432"/>
            </a:xfrm>
            <a:prstGeom prst="line">
              <a:avLst/>
            </a:prstGeom>
            <a:noFill/>
            <a:ln w="57150">
              <a:solidFill>
                <a:srgbClr val="FF3300"/>
              </a:solidFill>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8227" name="Line 11"/>
            <p:cNvSpPr>
              <a:spLocks noChangeShapeType="1"/>
            </p:cNvSpPr>
            <p:nvPr/>
          </p:nvSpPr>
          <p:spPr bwMode="auto">
            <a:xfrm flipH="1">
              <a:off x="1392" y="1680"/>
              <a:ext cx="384" cy="432"/>
            </a:xfrm>
            <a:prstGeom prst="line">
              <a:avLst/>
            </a:prstGeom>
            <a:noFill/>
            <a:ln w="57150">
              <a:solidFill>
                <a:srgbClr val="FF3300"/>
              </a:solidFill>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8200" name="Group 12"/>
          <p:cNvGrpSpPr>
            <a:grpSpLocks/>
          </p:cNvGrpSpPr>
          <p:nvPr/>
        </p:nvGrpSpPr>
        <p:grpSpPr bwMode="auto">
          <a:xfrm>
            <a:off x="5715000" y="3124200"/>
            <a:ext cx="304800" cy="381000"/>
            <a:chOff x="1392" y="1680"/>
            <a:chExt cx="384" cy="432"/>
          </a:xfrm>
        </p:grpSpPr>
        <p:sp>
          <p:nvSpPr>
            <p:cNvPr id="8224" name="Line 13"/>
            <p:cNvSpPr>
              <a:spLocks noChangeShapeType="1"/>
            </p:cNvSpPr>
            <p:nvPr/>
          </p:nvSpPr>
          <p:spPr bwMode="auto">
            <a:xfrm>
              <a:off x="1392" y="1680"/>
              <a:ext cx="384" cy="432"/>
            </a:xfrm>
            <a:prstGeom prst="line">
              <a:avLst/>
            </a:prstGeom>
            <a:noFill/>
            <a:ln w="57150">
              <a:solidFill>
                <a:srgbClr val="FF3300"/>
              </a:solidFill>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8225" name="Line 14"/>
            <p:cNvSpPr>
              <a:spLocks noChangeShapeType="1"/>
            </p:cNvSpPr>
            <p:nvPr/>
          </p:nvSpPr>
          <p:spPr bwMode="auto">
            <a:xfrm flipH="1">
              <a:off x="1392" y="1680"/>
              <a:ext cx="384" cy="432"/>
            </a:xfrm>
            <a:prstGeom prst="line">
              <a:avLst/>
            </a:prstGeom>
            <a:noFill/>
            <a:ln w="57150">
              <a:solidFill>
                <a:srgbClr val="FF3300"/>
              </a:solidFill>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8201" name="Group 18"/>
          <p:cNvGrpSpPr>
            <a:grpSpLocks/>
          </p:cNvGrpSpPr>
          <p:nvPr/>
        </p:nvGrpSpPr>
        <p:grpSpPr bwMode="auto">
          <a:xfrm>
            <a:off x="1752600" y="4267200"/>
            <a:ext cx="304800" cy="381000"/>
            <a:chOff x="1392" y="1680"/>
            <a:chExt cx="384" cy="432"/>
          </a:xfrm>
        </p:grpSpPr>
        <p:sp>
          <p:nvSpPr>
            <p:cNvPr id="8222" name="Line 19"/>
            <p:cNvSpPr>
              <a:spLocks noChangeShapeType="1"/>
            </p:cNvSpPr>
            <p:nvPr/>
          </p:nvSpPr>
          <p:spPr bwMode="auto">
            <a:xfrm>
              <a:off x="1392" y="1680"/>
              <a:ext cx="384" cy="432"/>
            </a:xfrm>
            <a:prstGeom prst="line">
              <a:avLst/>
            </a:prstGeom>
            <a:noFill/>
            <a:ln w="57150">
              <a:solidFill>
                <a:srgbClr val="FF3300"/>
              </a:solidFill>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8223" name="Line 20"/>
            <p:cNvSpPr>
              <a:spLocks noChangeShapeType="1"/>
            </p:cNvSpPr>
            <p:nvPr/>
          </p:nvSpPr>
          <p:spPr bwMode="auto">
            <a:xfrm flipH="1">
              <a:off x="1392" y="1680"/>
              <a:ext cx="384" cy="432"/>
            </a:xfrm>
            <a:prstGeom prst="line">
              <a:avLst/>
            </a:prstGeom>
            <a:noFill/>
            <a:ln w="57150">
              <a:solidFill>
                <a:srgbClr val="FF3300"/>
              </a:solidFill>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8202" name="Freeform 21"/>
          <p:cNvSpPr>
            <a:spLocks/>
          </p:cNvSpPr>
          <p:nvPr/>
        </p:nvSpPr>
        <p:spPr bwMode="auto">
          <a:xfrm>
            <a:off x="838200" y="1676400"/>
            <a:ext cx="685800" cy="762000"/>
          </a:xfrm>
          <a:custGeom>
            <a:avLst/>
            <a:gdLst>
              <a:gd name="T0" fmla="*/ 0 w 432"/>
              <a:gd name="T1" fmla="*/ 2147483647 h 480"/>
              <a:gd name="T2" fmla="*/ 2147483647 w 432"/>
              <a:gd name="T3" fmla="*/ 2147483647 h 480"/>
              <a:gd name="T4" fmla="*/ 2147483647 w 432"/>
              <a:gd name="T5" fmla="*/ 0 h 480"/>
              <a:gd name="T6" fmla="*/ 0 60000 65536"/>
              <a:gd name="T7" fmla="*/ 0 60000 65536"/>
              <a:gd name="T8" fmla="*/ 0 60000 65536"/>
              <a:gd name="T9" fmla="*/ 0 w 432"/>
              <a:gd name="T10" fmla="*/ 0 h 480"/>
              <a:gd name="T11" fmla="*/ 432 w 432"/>
              <a:gd name="T12" fmla="*/ 480 h 480"/>
            </a:gdLst>
            <a:ahLst/>
            <a:cxnLst>
              <a:cxn ang="T6">
                <a:pos x="T0" y="T1"/>
              </a:cxn>
              <a:cxn ang="T7">
                <a:pos x="T2" y="T3"/>
              </a:cxn>
              <a:cxn ang="T8">
                <a:pos x="T4" y="T5"/>
              </a:cxn>
            </a:cxnLst>
            <a:rect l="T9" t="T10" r="T11" b="T12"/>
            <a:pathLst>
              <a:path w="432" h="480">
                <a:moveTo>
                  <a:pt x="0" y="336"/>
                </a:moveTo>
                <a:lnTo>
                  <a:pt x="96" y="480"/>
                </a:lnTo>
                <a:lnTo>
                  <a:pt x="432" y="0"/>
                </a:lnTo>
              </a:path>
            </a:pathLst>
          </a:custGeom>
          <a:noFill/>
          <a:ln w="57150">
            <a:solidFill>
              <a:srgbClr val="00FF00"/>
            </a:solidFill>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8203" name="Freeform 22"/>
          <p:cNvSpPr>
            <a:spLocks/>
          </p:cNvSpPr>
          <p:nvPr/>
        </p:nvSpPr>
        <p:spPr bwMode="auto">
          <a:xfrm>
            <a:off x="5638800" y="1828800"/>
            <a:ext cx="685800" cy="762000"/>
          </a:xfrm>
          <a:custGeom>
            <a:avLst/>
            <a:gdLst>
              <a:gd name="T0" fmla="*/ 0 w 432"/>
              <a:gd name="T1" fmla="*/ 2147483647 h 480"/>
              <a:gd name="T2" fmla="*/ 2147483647 w 432"/>
              <a:gd name="T3" fmla="*/ 2147483647 h 480"/>
              <a:gd name="T4" fmla="*/ 2147483647 w 432"/>
              <a:gd name="T5" fmla="*/ 0 h 480"/>
              <a:gd name="T6" fmla="*/ 0 60000 65536"/>
              <a:gd name="T7" fmla="*/ 0 60000 65536"/>
              <a:gd name="T8" fmla="*/ 0 60000 65536"/>
              <a:gd name="T9" fmla="*/ 0 w 432"/>
              <a:gd name="T10" fmla="*/ 0 h 480"/>
              <a:gd name="T11" fmla="*/ 432 w 432"/>
              <a:gd name="T12" fmla="*/ 480 h 480"/>
            </a:gdLst>
            <a:ahLst/>
            <a:cxnLst>
              <a:cxn ang="T6">
                <a:pos x="T0" y="T1"/>
              </a:cxn>
              <a:cxn ang="T7">
                <a:pos x="T2" y="T3"/>
              </a:cxn>
              <a:cxn ang="T8">
                <a:pos x="T4" y="T5"/>
              </a:cxn>
            </a:cxnLst>
            <a:rect l="T9" t="T10" r="T11" b="T12"/>
            <a:pathLst>
              <a:path w="432" h="480">
                <a:moveTo>
                  <a:pt x="0" y="336"/>
                </a:moveTo>
                <a:lnTo>
                  <a:pt x="96" y="480"/>
                </a:lnTo>
                <a:lnTo>
                  <a:pt x="432" y="0"/>
                </a:lnTo>
              </a:path>
            </a:pathLst>
          </a:custGeom>
          <a:noFill/>
          <a:ln w="57150">
            <a:solidFill>
              <a:srgbClr val="00FF00"/>
            </a:solidFill>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8204" name="Freeform 23"/>
          <p:cNvSpPr>
            <a:spLocks/>
          </p:cNvSpPr>
          <p:nvPr/>
        </p:nvSpPr>
        <p:spPr bwMode="auto">
          <a:xfrm>
            <a:off x="533400" y="4191000"/>
            <a:ext cx="685800" cy="762000"/>
          </a:xfrm>
          <a:custGeom>
            <a:avLst/>
            <a:gdLst>
              <a:gd name="T0" fmla="*/ 0 w 432"/>
              <a:gd name="T1" fmla="*/ 2147483647 h 480"/>
              <a:gd name="T2" fmla="*/ 2147483647 w 432"/>
              <a:gd name="T3" fmla="*/ 2147483647 h 480"/>
              <a:gd name="T4" fmla="*/ 2147483647 w 432"/>
              <a:gd name="T5" fmla="*/ 0 h 480"/>
              <a:gd name="T6" fmla="*/ 0 60000 65536"/>
              <a:gd name="T7" fmla="*/ 0 60000 65536"/>
              <a:gd name="T8" fmla="*/ 0 60000 65536"/>
              <a:gd name="T9" fmla="*/ 0 w 432"/>
              <a:gd name="T10" fmla="*/ 0 h 480"/>
              <a:gd name="T11" fmla="*/ 432 w 432"/>
              <a:gd name="T12" fmla="*/ 480 h 480"/>
            </a:gdLst>
            <a:ahLst/>
            <a:cxnLst>
              <a:cxn ang="T6">
                <a:pos x="T0" y="T1"/>
              </a:cxn>
              <a:cxn ang="T7">
                <a:pos x="T2" y="T3"/>
              </a:cxn>
              <a:cxn ang="T8">
                <a:pos x="T4" y="T5"/>
              </a:cxn>
            </a:cxnLst>
            <a:rect l="T9" t="T10" r="T11" b="T12"/>
            <a:pathLst>
              <a:path w="432" h="480">
                <a:moveTo>
                  <a:pt x="0" y="336"/>
                </a:moveTo>
                <a:lnTo>
                  <a:pt x="96" y="480"/>
                </a:lnTo>
                <a:lnTo>
                  <a:pt x="432" y="0"/>
                </a:lnTo>
              </a:path>
            </a:pathLst>
          </a:custGeom>
          <a:noFill/>
          <a:ln w="57150">
            <a:solidFill>
              <a:srgbClr val="00FF00"/>
            </a:solidFill>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8205" name="Freeform 24"/>
          <p:cNvSpPr>
            <a:spLocks/>
          </p:cNvSpPr>
          <p:nvPr/>
        </p:nvSpPr>
        <p:spPr bwMode="auto">
          <a:xfrm>
            <a:off x="4419600" y="2743200"/>
            <a:ext cx="685800" cy="762000"/>
          </a:xfrm>
          <a:custGeom>
            <a:avLst/>
            <a:gdLst>
              <a:gd name="T0" fmla="*/ 0 w 432"/>
              <a:gd name="T1" fmla="*/ 2147483647 h 480"/>
              <a:gd name="T2" fmla="*/ 2147483647 w 432"/>
              <a:gd name="T3" fmla="*/ 2147483647 h 480"/>
              <a:gd name="T4" fmla="*/ 2147483647 w 432"/>
              <a:gd name="T5" fmla="*/ 0 h 480"/>
              <a:gd name="T6" fmla="*/ 0 60000 65536"/>
              <a:gd name="T7" fmla="*/ 0 60000 65536"/>
              <a:gd name="T8" fmla="*/ 0 60000 65536"/>
              <a:gd name="T9" fmla="*/ 0 w 432"/>
              <a:gd name="T10" fmla="*/ 0 h 480"/>
              <a:gd name="T11" fmla="*/ 432 w 432"/>
              <a:gd name="T12" fmla="*/ 480 h 480"/>
            </a:gdLst>
            <a:ahLst/>
            <a:cxnLst>
              <a:cxn ang="T6">
                <a:pos x="T0" y="T1"/>
              </a:cxn>
              <a:cxn ang="T7">
                <a:pos x="T2" y="T3"/>
              </a:cxn>
              <a:cxn ang="T8">
                <a:pos x="T4" y="T5"/>
              </a:cxn>
            </a:cxnLst>
            <a:rect l="T9" t="T10" r="T11" b="T12"/>
            <a:pathLst>
              <a:path w="432" h="480">
                <a:moveTo>
                  <a:pt x="0" y="336"/>
                </a:moveTo>
                <a:lnTo>
                  <a:pt x="96" y="480"/>
                </a:lnTo>
                <a:lnTo>
                  <a:pt x="432" y="0"/>
                </a:lnTo>
              </a:path>
            </a:pathLst>
          </a:custGeom>
          <a:noFill/>
          <a:ln w="57150">
            <a:solidFill>
              <a:srgbClr val="00FF00"/>
            </a:solidFill>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8206" name="Freeform 25"/>
          <p:cNvSpPr>
            <a:spLocks/>
          </p:cNvSpPr>
          <p:nvPr/>
        </p:nvSpPr>
        <p:spPr bwMode="auto">
          <a:xfrm>
            <a:off x="3429000" y="3810000"/>
            <a:ext cx="685800" cy="762000"/>
          </a:xfrm>
          <a:custGeom>
            <a:avLst/>
            <a:gdLst>
              <a:gd name="T0" fmla="*/ 0 w 432"/>
              <a:gd name="T1" fmla="*/ 2147483647 h 480"/>
              <a:gd name="T2" fmla="*/ 2147483647 w 432"/>
              <a:gd name="T3" fmla="*/ 2147483647 h 480"/>
              <a:gd name="T4" fmla="*/ 2147483647 w 432"/>
              <a:gd name="T5" fmla="*/ 0 h 480"/>
              <a:gd name="T6" fmla="*/ 0 60000 65536"/>
              <a:gd name="T7" fmla="*/ 0 60000 65536"/>
              <a:gd name="T8" fmla="*/ 0 60000 65536"/>
              <a:gd name="T9" fmla="*/ 0 w 432"/>
              <a:gd name="T10" fmla="*/ 0 h 480"/>
              <a:gd name="T11" fmla="*/ 432 w 432"/>
              <a:gd name="T12" fmla="*/ 480 h 480"/>
            </a:gdLst>
            <a:ahLst/>
            <a:cxnLst>
              <a:cxn ang="T6">
                <a:pos x="T0" y="T1"/>
              </a:cxn>
              <a:cxn ang="T7">
                <a:pos x="T2" y="T3"/>
              </a:cxn>
              <a:cxn ang="T8">
                <a:pos x="T4" y="T5"/>
              </a:cxn>
            </a:cxnLst>
            <a:rect l="T9" t="T10" r="T11" b="T12"/>
            <a:pathLst>
              <a:path w="432" h="480">
                <a:moveTo>
                  <a:pt x="0" y="336"/>
                </a:moveTo>
                <a:lnTo>
                  <a:pt x="96" y="480"/>
                </a:lnTo>
                <a:lnTo>
                  <a:pt x="432" y="0"/>
                </a:lnTo>
              </a:path>
            </a:pathLst>
          </a:custGeom>
          <a:noFill/>
          <a:ln w="57150">
            <a:solidFill>
              <a:srgbClr val="00FF00"/>
            </a:solidFill>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8207" name="Freeform 26"/>
          <p:cNvSpPr>
            <a:spLocks/>
          </p:cNvSpPr>
          <p:nvPr/>
        </p:nvSpPr>
        <p:spPr bwMode="auto">
          <a:xfrm>
            <a:off x="6705600" y="3124200"/>
            <a:ext cx="685800" cy="762000"/>
          </a:xfrm>
          <a:custGeom>
            <a:avLst/>
            <a:gdLst>
              <a:gd name="T0" fmla="*/ 0 w 432"/>
              <a:gd name="T1" fmla="*/ 2147483647 h 480"/>
              <a:gd name="T2" fmla="*/ 2147483647 w 432"/>
              <a:gd name="T3" fmla="*/ 2147483647 h 480"/>
              <a:gd name="T4" fmla="*/ 2147483647 w 432"/>
              <a:gd name="T5" fmla="*/ 0 h 480"/>
              <a:gd name="T6" fmla="*/ 0 60000 65536"/>
              <a:gd name="T7" fmla="*/ 0 60000 65536"/>
              <a:gd name="T8" fmla="*/ 0 60000 65536"/>
              <a:gd name="T9" fmla="*/ 0 w 432"/>
              <a:gd name="T10" fmla="*/ 0 h 480"/>
              <a:gd name="T11" fmla="*/ 432 w 432"/>
              <a:gd name="T12" fmla="*/ 480 h 480"/>
            </a:gdLst>
            <a:ahLst/>
            <a:cxnLst>
              <a:cxn ang="T6">
                <a:pos x="T0" y="T1"/>
              </a:cxn>
              <a:cxn ang="T7">
                <a:pos x="T2" y="T3"/>
              </a:cxn>
              <a:cxn ang="T8">
                <a:pos x="T4" y="T5"/>
              </a:cxn>
            </a:cxnLst>
            <a:rect l="T9" t="T10" r="T11" b="T12"/>
            <a:pathLst>
              <a:path w="432" h="480">
                <a:moveTo>
                  <a:pt x="0" y="336"/>
                </a:moveTo>
                <a:lnTo>
                  <a:pt x="96" y="480"/>
                </a:lnTo>
                <a:lnTo>
                  <a:pt x="432" y="0"/>
                </a:lnTo>
              </a:path>
            </a:pathLst>
          </a:custGeom>
          <a:noFill/>
          <a:ln w="57150">
            <a:solidFill>
              <a:srgbClr val="00FF00"/>
            </a:solidFill>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8208" name="Freeform 27"/>
          <p:cNvSpPr>
            <a:spLocks/>
          </p:cNvSpPr>
          <p:nvPr/>
        </p:nvSpPr>
        <p:spPr bwMode="auto">
          <a:xfrm>
            <a:off x="7848600" y="3124200"/>
            <a:ext cx="685800" cy="762000"/>
          </a:xfrm>
          <a:custGeom>
            <a:avLst/>
            <a:gdLst>
              <a:gd name="T0" fmla="*/ 0 w 432"/>
              <a:gd name="T1" fmla="*/ 2147483647 h 480"/>
              <a:gd name="T2" fmla="*/ 2147483647 w 432"/>
              <a:gd name="T3" fmla="*/ 2147483647 h 480"/>
              <a:gd name="T4" fmla="*/ 2147483647 w 432"/>
              <a:gd name="T5" fmla="*/ 0 h 480"/>
              <a:gd name="T6" fmla="*/ 0 60000 65536"/>
              <a:gd name="T7" fmla="*/ 0 60000 65536"/>
              <a:gd name="T8" fmla="*/ 0 60000 65536"/>
              <a:gd name="T9" fmla="*/ 0 w 432"/>
              <a:gd name="T10" fmla="*/ 0 h 480"/>
              <a:gd name="T11" fmla="*/ 432 w 432"/>
              <a:gd name="T12" fmla="*/ 480 h 480"/>
            </a:gdLst>
            <a:ahLst/>
            <a:cxnLst>
              <a:cxn ang="T6">
                <a:pos x="T0" y="T1"/>
              </a:cxn>
              <a:cxn ang="T7">
                <a:pos x="T2" y="T3"/>
              </a:cxn>
              <a:cxn ang="T8">
                <a:pos x="T4" y="T5"/>
              </a:cxn>
            </a:cxnLst>
            <a:rect l="T9" t="T10" r="T11" b="T12"/>
            <a:pathLst>
              <a:path w="432" h="480">
                <a:moveTo>
                  <a:pt x="0" y="336"/>
                </a:moveTo>
                <a:lnTo>
                  <a:pt x="96" y="480"/>
                </a:lnTo>
                <a:lnTo>
                  <a:pt x="432" y="0"/>
                </a:lnTo>
              </a:path>
            </a:pathLst>
          </a:custGeom>
          <a:noFill/>
          <a:ln w="57150">
            <a:solidFill>
              <a:srgbClr val="00FF00"/>
            </a:solidFill>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8209" name="Freeform 28"/>
          <p:cNvSpPr>
            <a:spLocks/>
          </p:cNvSpPr>
          <p:nvPr/>
        </p:nvSpPr>
        <p:spPr bwMode="auto">
          <a:xfrm>
            <a:off x="7010400" y="4191000"/>
            <a:ext cx="685800" cy="762000"/>
          </a:xfrm>
          <a:custGeom>
            <a:avLst/>
            <a:gdLst>
              <a:gd name="T0" fmla="*/ 0 w 432"/>
              <a:gd name="T1" fmla="*/ 2147483647 h 480"/>
              <a:gd name="T2" fmla="*/ 2147483647 w 432"/>
              <a:gd name="T3" fmla="*/ 2147483647 h 480"/>
              <a:gd name="T4" fmla="*/ 2147483647 w 432"/>
              <a:gd name="T5" fmla="*/ 0 h 480"/>
              <a:gd name="T6" fmla="*/ 0 60000 65536"/>
              <a:gd name="T7" fmla="*/ 0 60000 65536"/>
              <a:gd name="T8" fmla="*/ 0 60000 65536"/>
              <a:gd name="T9" fmla="*/ 0 w 432"/>
              <a:gd name="T10" fmla="*/ 0 h 480"/>
              <a:gd name="T11" fmla="*/ 432 w 432"/>
              <a:gd name="T12" fmla="*/ 480 h 480"/>
            </a:gdLst>
            <a:ahLst/>
            <a:cxnLst>
              <a:cxn ang="T6">
                <a:pos x="T0" y="T1"/>
              </a:cxn>
              <a:cxn ang="T7">
                <a:pos x="T2" y="T3"/>
              </a:cxn>
              <a:cxn ang="T8">
                <a:pos x="T4" y="T5"/>
              </a:cxn>
            </a:cxnLst>
            <a:rect l="T9" t="T10" r="T11" b="T12"/>
            <a:pathLst>
              <a:path w="432" h="480">
                <a:moveTo>
                  <a:pt x="0" y="336"/>
                </a:moveTo>
                <a:lnTo>
                  <a:pt x="96" y="480"/>
                </a:lnTo>
                <a:lnTo>
                  <a:pt x="432" y="0"/>
                </a:lnTo>
              </a:path>
            </a:pathLst>
          </a:custGeom>
          <a:noFill/>
          <a:ln w="57150">
            <a:solidFill>
              <a:srgbClr val="00FF00"/>
            </a:solidFill>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8210" name="Freeform 29"/>
          <p:cNvSpPr>
            <a:spLocks/>
          </p:cNvSpPr>
          <p:nvPr/>
        </p:nvSpPr>
        <p:spPr bwMode="auto">
          <a:xfrm>
            <a:off x="2133600" y="1828800"/>
            <a:ext cx="228600" cy="381000"/>
          </a:xfrm>
          <a:custGeom>
            <a:avLst/>
            <a:gdLst>
              <a:gd name="T0" fmla="*/ 0 w 432"/>
              <a:gd name="T1" fmla="*/ 2147483647 h 480"/>
              <a:gd name="T2" fmla="*/ 2147483647 w 432"/>
              <a:gd name="T3" fmla="*/ 2147483647 h 480"/>
              <a:gd name="T4" fmla="*/ 2147483647 w 432"/>
              <a:gd name="T5" fmla="*/ 0 h 480"/>
              <a:gd name="T6" fmla="*/ 0 60000 65536"/>
              <a:gd name="T7" fmla="*/ 0 60000 65536"/>
              <a:gd name="T8" fmla="*/ 0 60000 65536"/>
              <a:gd name="T9" fmla="*/ 0 w 432"/>
              <a:gd name="T10" fmla="*/ 0 h 480"/>
              <a:gd name="T11" fmla="*/ 432 w 432"/>
              <a:gd name="T12" fmla="*/ 480 h 480"/>
            </a:gdLst>
            <a:ahLst/>
            <a:cxnLst>
              <a:cxn ang="T6">
                <a:pos x="T0" y="T1"/>
              </a:cxn>
              <a:cxn ang="T7">
                <a:pos x="T2" y="T3"/>
              </a:cxn>
              <a:cxn ang="T8">
                <a:pos x="T4" y="T5"/>
              </a:cxn>
            </a:cxnLst>
            <a:rect l="T9" t="T10" r="T11" b="T12"/>
            <a:pathLst>
              <a:path w="432" h="480">
                <a:moveTo>
                  <a:pt x="0" y="336"/>
                </a:moveTo>
                <a:lnTo>
                  <a:pt x="96" y="480"/>
                </a:lnTo>
                <a:lnTo>
                  <a:pt x="432" y="0"/>
                </a:lnTo>
              </a:path>
            </a:pathLst>
          </a:custGeom>
          <a:noFill/>
          <a:ln w="57150">
            <a:solidFill>
              <a:srgbClr val="00FF00"/>
            </a:solidFill>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8211" name="Freeform 31"/>
          <p:cNvSpPr>
            <a:spLocks/>
          </p:cNvSpPr>
          <p:nvPr/>
        </p:nvSpPr>
        <p:spPr bwMode="auto">
          <a:xfrm>
            <a:off x="3352800" y="1981200"/>
            <a:ext cx="228600" cy="381000"/>
          </a:xfrm>
          <a:custGeom>
            <a:avLst/>
            <a:gdLst>
              <a:gd name="T0" fmla="*/ 0 w 432"/>
              <a:gd name="T1" fmla="*/ 2147483647 h 480"/>
              <a:gd name="T2" fmla="*/ 2147483647 w 432"/>
              <a:gd name="T3" fmla="*/ 2147483647 h 480"/>
              <a:gd name="T4" fmla="*/ 2147483647 w 432"/>
              <a:gd name="T5" fmla="*/ 0 h 480"/>
              <a:gd name="T6" fmla="*/ 0 60000 65536"/>
              <a:gd name="T7" fmla="*/ 0 60000 65536"/>
              <a:gd name="T8" fmla="*/ 0 60000 65536"/>
              <a:gd name="T9" fmla="*/ 0 w 432"/>
              <a:gd name="T10" fmla="*/ 0 h 480"/>
              <a:gd name="T11" fmla="*/ 432 w 432"/>
              <a:gd name="T12" fmla="*/ 480 h 480"/>
            </a:gdLst>
            <a:ahLst/>
            <a:cxnLst>
              <a:cxn ang="T6">
                <a:pos x="T0" y="T1"/>
              </a:cxn>
              <a:cxn ang="T7">
                <a:pos x="T2" y="T3"/>
              </a:cxn>
              <a:cxn ang="T8">
                <a:pos x="T4" y="T5"/>
              </a:cxn>
            </a:cxnLst>
            <a:rect l="T9" t="T10" r="T11" b="T12"/>
            <a:pathLst>
              <a:path w="432" h="480">
                <a:moveTo>
                  <a:pt x="0" y="336"/>
                </a:moveTo>
                <a:lnTo>
                  <a:pt x="96" y="480"/>
                </a:lnTo>
                <a:lnTo>
                  <a:pt x="432" y="0"/>
                </a:lnTo>
              </a:path>
            </a:pathLst>
          </a:custGeom>
          <a:noFill/>
          <a:ln w="57150">
            <a:solidFill>
              <a:srgbClr val="00FF00"/>
            </a:solidFill>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8212" name="Freeform 32"/>
          <p:cNvSpPr>
            <a:spLocks/>
          </p:cNvSpPr>
          <p:nvPr/>
        </p:nvSpPr>
        <p:spPr bwMode="auto">
          <a:xfrm>
            <a:off x="4419600" y="1905000"/>
            <a:ext cx="228600" cy="381000"/>
          </a:xfrm>
          <a:custGeom>
            <a:avLst/>
            <a:gdLst>
              <a:gd name="T0" fmla="*/ 0 w 432"/>
              <a:gd name="T1" fmla="*/ 2147483647 h 480"/>
              <a:gd name="T2" fmla="*/ 2147483647 w 432"/>
              <a:gd name="T3" fmla="*/ 2147483647 h 480"/>
              <a:gd name="T4" fmla="*/ 2147483647 w 432"/>
              <a:gd name="T5" fmla="*/ 0 h 480"/>
              <a:gd name="T6" fmla="*/ 0 60000 65536"/>
              <a:gd name="T7" fmla="*/ 0 60000 65536"/>
              <a:gd name="T8" fmla="*/ 0 60000 65536"/>
              <a:gd name="T9" fmla="*/ 0 w 432"/>
              <a:gd name="T10" fmla="*/ 0 h 480"/>
              <a:gd name="T11" fmla="*/ 432 w 432"/>
              <a:gd name="T12" fmla="*/ 480 h 480"/>
            </a:gdLst>
            <a:ahLst/>
            <a:cxnLst>
              <a:cxn ang="T6">
                <a:pos x="T0" y="T1"/>
              </a:cxn>
              <a:cxn ang="T7">
                <a:pos x="T2" y="T3"/>
              </a:cxn>
              <a:cxn ang="T8">
                <a:pos x="T4" y="T5"/>
              </a:cxn>
            </a:cxnLst>
            <a:rect l="T9" t="T10" r="T11" b="T12"/>
            <a:pathLst>
              <a:path w="432" h="480">
                <a:moveTo>
                  <a:pt x="0" y="336"/>
                </a:moveTo>
                <a:lnTo>
                  <a:pt x="96" y="480"/>
                </a:lnTo>
                <a:lnTo>
                  <a:pt x="432" y="0"/>
                </a:lnTo>
              </a:path>
            </a:pathLst>
          </a:custGeom>
          <a:noFill/>
          <a:ln w="57150">
            <a:solidFill>
              <a:srgbClr val="00FF00"/>
            </a:solidFill>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8213" name="Freeform 33"/>
          <p:cNvSpPr>
            <a:spLocks/>
          </p:cNvSpPr>
          <p:nvPr/>
        </p:nvSpPr>
        <p:spPr bwMode="auto">
          <a:xfrm>
            <a:off x="6781800" y="2057400"/>
            <a:ext cx="228600" cy="381000"/>
          </a:xfrm>
          <a:custGeom>
            <a:avLst/>
            <a:gdLst>
              <a:gd name="T0" fmla="*/ 0 w 432"/>
              <a:gd name="T1" fmla="*/ 2147483647 h 480"/>
              <a:gd name="T2" fmla="*/ 2147483647 w 432"/>
              <a:gd name="T3" fmla="*/ 2147483647 h 480"/>
              <a:gd name="T4" fmla="*/ 2147483647 w 432"/>
              <a:gd name="T5" fmla="*/ 0 h 480"/>
              <a:gd name="T6" fmla="*/ 0 60000 65536"/>
              <a:gd name="T7" fmla="*/ 0 60000 65536"/>
              <a:gd name="T8" fmla="*/ 0 60000 65536"/>
              <a:gd name="T9" fmla="*/ 0 w 432"/>
              <a:gd name="T10" fmla="*/ 0 h 480"/>
              <a:gd name="T11" fmla="*/ 432 w 432"/>
              <a:gd name="T12" fmla="*/ 480 h 480"/>
            </a:gdLst>
            <a:ahLst/>
            <a:cxnLst>
              <a:cxn ang="T6">
                <a:pos x="T0" y="T1"/>
              </a:cxn>
              <a:cxn ang="T7">
                <a:pos x="T2" y="T3"/>
              </a:cxn>
              <a:cxn ang="T8">
                <a:pos x="T4" y="T5"/>
              </a:cxn>
            </a:cxnLst>
            <a:rect l="T9" t="T10" r="T11" b="T12"/>
            <a:pathLst>
              <a:path w="432" h="480">
                <a:moveTo>
                  <a:pt x="0" y="336"/>
                </a:moveTo>
                <a:lnTo>
                  <a:pt x="96" y="480"/>
                </a:lnTo>
                <a:lnTo>
                  <a:pt x="432" y="0"/>
                </a:lnTo>
              </a:path>
            </a:pathLst>
          </a:custGeom>
          <a:noFill/>
          <a:ln w="57150">
            <a:solidFill>
              <a:srgbClr val="00FF00"/>
            </a:solidFill>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8214" name="Freeform 34"/>
          <p:cNvSpPr>
            <a:spLocks/>
          </p:cNvSpPr>
          <p:nvPr/>
        </p:nvSpPr>
        <p:spPr bwMode="auto">
          <a:xfrm>
            <a:off x="7620000" y="2286000"/>
            <a:ext cx="228600" cy="381000"/>
          </a:xfrm>
          <a:custGeom>
            <a:avLst/>
            <a:gdLst>
              <a:gd name="T0" fmla="*/ 0 w 432"/>
              <a:gd name="T1" fmla="*/ 2147483647 h 480"/>
              <a:gd name="T2" fmla="*/ 2147483647 w 432"/>
              <a:gd name="T3" fmla="*/ 2147483647 h 480"/>
              <a:gd name="T4" fmla="*/ 2147483647 w 432"/>
              <a:gd name="T5" fmla="*/ 0 h 480"/>
              <a:gd name="T6" fmla="*/ 0 60000 65536"/>
              <a:gd name="T7" fmla="*/ 0 60000 65536"/>
              <a:gd name="T8" fmla="*/ 0 60000 65536"/>
              <a:gd name="T9" fmla="*/ 0 w 432"/>
              <a:gd name="T10" fmla="*/ 0 h 480"/>
              <a:gd name="T11" fmla="*/ 432 w 432"/>
              <a:gd name="T12" fmla="*/ 480 h 480"/>
            </a:gdLst>
            <a:ahLst/>
            <a:cxnLst>
              <a:cxn ang="T6">
                <a:pos x="T0" y="T1"/>
              </a:cxn>
              <a:cxn ang="T7">
                <a:pos x="T2" y="T3"/>
              </a:cxn>
              <a:cxn ang="T8">
                <a:pos x="T4" y="T5"/>
              </a:cxn>
            </a:cxnLst>
            <a:rect l="T9" t="T10" r="T11" b="T12"/>
            <a:pathLst>
              <a:path w="432" h="480">
                <a:moveTo>
                  <a:pt x="0" y="336"/>
                </a:moveTo>
                <a:lnTo>
                  <a:pt x="96" y="480"/>
                </a:lnTo>
                <a:lnTo>
                  <a:pt x="432" y="0"/>
                </a:lnTo>
              </a:path>
            </a:pathLst>
          </a:custGeom>
          <a:noFill/>
          <a:ln w="57150">
            <a:solidFill>
              <a:srgbClr val="00FF00"/>
            </a:solidFill>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8215" name="Freeform 35"/>
          <p:cNvSpPr>
            <a:spLocks/>
          </p:cNvSpPr>
          <p:nvPr/>
        </p:nvSpPr>
        <p:spPr bwMode="auto">
          <a:xfrm>
            <a:off x="8229600" y="4419600"/>
            <a:ext cx="228600" cy="381000"/>
          </a:xfrm>
          <a:custGeom>
            <a:avLst/>
            <a:gdLst>
              <a:gd name="T0" fmla="*/ 0 w 432"/>
              <a:gd name="T1" fmla="*/ 2147483647 h 480"/>
              <a:gd name="T2" fmla="*/ 2147483647 w 432"/>
              <a:gd name="T3" fmla="*/ 2147483647 h 480"/>
              <a:gd name="T4" fmla="*/ 2147483647 w 432"/>
              <a:gd name="T5" fmla="*/ 0 h 480"/>
              <a:gd name="T6" fmla="*/ 0 60000 65536"/>
              <a:gd name="T7" fmla="*/ 0 60000 65536"/>
              <a:gd name="T8" fmla="*/ 0 60000 65536"/>
              <a:gd name="T9" fmla="*/ 0 w 432"/>
              <a:gd name="T10" fmla="*/ 0 h 480"/>
              <a:gd name="T11" fmla="*/ 432 w 432"/>
              <a:gd name="T12" fmla="*/ 480 h 480"/>
            </a:gdLst>
            <a:ahLst/>
            <a:cxnLst>
              <a:cxn ang="T6">
                <a:pos x="T0" y="T1"/>
              </a:cxn>
              <a:cxn ang="T7">
                <a:pos x="T2" y="T3"/>
              </a:cxn>
              <a:cxn ang="T8">
                <a:pos x="T4" y="T5"/>
              </a:cxn>
            </a:cxnLst>
            <a:rect l="T9" t="T10" r="T11" b="T12"/>
            <a:pathLst>
              <a:path w="432" h="480">
                <a:moveTo>
                  <a:pt x="0" y="336"/>
                </a:moveTo>
                <a:lnTo>
                  <a:pt x="96" y="480"/>
                </a:lnTo>
                <a:lnTo>
                  <a:pt x="432" y="0"/>
                </a:lnTo>
              </a:path>
            </a:pathLst>
          </a:custGeom>
          <a:noFill/>
          <a:ln w="57150">
            <a:solidFill>
              <a:srgbClr val="00FF00"/>
            </a:solidFill>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8216" name="Freeform 36"/>
          <p:cNvSpPr>
            <a:spLocks/>
          </p:cNvSpPr>
          <p:nvPr/>
        </p:nvSpPr>
        <p:spPr bwMode="auto">
          <a:xfrm>
            <a:off x="4800600" y="4038600"/>
            <a:ext cx="228600" cy="381000"/>
          </a:xfrm>
          <a:custGeom>
            <a:avLst/>
            <a:gdLst>
              <a:gd name="T0" fmla="*/ 0 w 432"/>
              <a:gd name="T1" fmla="*/ 2147483647 h 480"/>
              <a:gd name="T2" fmla="*/ 2147483647 w 432"/>
              <a:gd name="T3" fmla="*/ 2147483647 h 480"/>
              <a:gd name="T4" fmla="*/ 2147483647 w 432"/>
              <a:gd name="T5" fmla="*/ 0 h 480"/>
              <a:gd name="T6" fmla="*/ 0 60000 65536"/>
              <a:gd name="T7" fmla="*/ 0 60000 65536"/>
              <a:gd name="T8" fmla="*/ 0 60000 65536"/>
              <a:gd name="T9" fmla="*/ 0 w 432"/>
              <a:gd name="T10" fmla="*/ 0 h 480"/>
              <a:gd name="T11" fmla="*/ 432 w 432"/>
              <a:gd name="T12" fmla="*/ 480 h 480"/>
            </a:gdLst>
            <a:ahLst/>
            <a:cxnLst>
              <a:cxn ang="T6">
                <a:pos x="T0" y="T1"/>
              </a:cxn>
              <a:cxn ang="T7">
                <a:pos x="T2" y="T3"/>
              </a:cxn>
              <a:cxn ang="T8">
                <a:pos x="T4" y="T5"/>
              </a:cxn>
            </a:cxnLst>
            <a:rect l="T9" t="T10" r="T11" b="T12"/>
            <a:pathLst>
              <a:path w="432" h="480">
                <a:moveTo>
                  <a:pt x="0" y="336"/>
                </a:moveTo>
                <a:lnTo>
                  <a:pt x="96" y="480"/>
                </a:lnTo>
                <a:lnTo>
                  <a:pt x="432" y="0"/>
                </a:lnTo>
              </a:path>
            </a:pathLst>
          </a:custGeom>
          <a:noFill/>
          <a:ln w="57150">
            <a:solidFill>
              <a:srgbClr val="00FF00"/>
            </a:solidFill>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8217" name="Freeform 45"/>
          <p:cNvSpPr>
            <a:spLocks/>
          </p:cNvSpPr>
          <p:nvPr/>
        </p:nvSpPr>
        <p:spPr bwMode="auto">
          <a:xfrm>
            <a:off x="3429000" y="2819400"/>
            <a:ext cx="228600" cy="381000"/>
          </a:xfrm>
          <a:custGeom>
            <a:avLst/>
            <a:gdLst>
              <a:gd name="T0" fmla="*/ 0 w 432"/>
              <a:gd name="T1" fmla="*/ 2147483647 h 480"/>
              <a:gd name="T2" fmla="*/ 2147483647 w 432"/>
              <a:gd name="T3" fmla="*/ 2147483647 h 480"/>
              <a:gd name="T4" fmla="*/ 2147483647 w 432"/>
              <a:gd name="T5" fmla="*/ 0 h 480"/>
              <a:gd name="T6" fmla="*/ 0 60000 65536"/>
              <a:gd name="T7" fmla="*/ 0 60000 65536"/>
              <a:gd name="T8" fmla="*/ 0 60000 65536"/>
              <a:gd name="T9" fmla="*/ 0 w 432"/>
              <a:gd name="T10" fmla="*/ 0 h 480"/>
              <a:gd name="T11" fmla="*/ 432 w 432"/>
              <a:gd name="T12" fmla="*/ 480 h 480"/>
            </a:gdLst>
            <a:ahLst/>
            <a:cxnLst>
              <a:cxn ang="T6">
                <a:pos x="T0" y="T1"/>
              </a:cxn>
              <a:cxn ang="T7">
                <a:pos x="T2" y="T3"/>
              </a:cxn>
              <a:cxn ang="T8">
                <a:pos x="T4" y="T5"/>
              </a:cxn>
            </a:cxnLst>
            <a:rect l="T9" t="T10" r="T11" b="T12"/>
            <a:pathLst>
              <a:path w="432" h="480">
                <a:moveTo>
                  <a:pt x="0" y="336"/>
                </a:moveTo>
                <a:lnTo>
                  <a:pt x="96" y="480"/>
                </a:lnTo>
                <a:lnTo>
                  <a:pt x="432" y="0"/>
                </a:lnTo>
              </a:path>
            </a:pathLst>
          </a:custGeom>
          <a:noFill/>
          <a:ln w="57150">
            <a:solidFill>
              <a:srgbClr val="00FF00"/>
            </a:solidFill>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8218" name="Freeform 46"/>
          <p:cNvSpPr>
            <a:spLocks/>
          </p:cNvSpPr>
          <p:nvPr/>
        </p:nvSpPr>
        <p:spPr bwMode="auto">
          <a:xfrm>
            <a:off x="2590800" y="3733800"/>
            <a:ext cx="228600" cy="381000"/>
          </a:xfrm>
          <a:custGeom>
            <a:avLst/>
            <a:gdLst>
              <a:gd name="T0" fmla="*/ 0 w 432"/>
              <a:gd name="T1" fmla="*/ 2147483647 h 480"/>
              <a:gd name="T2" fmla="*/ 2147483647 w 432"/>
              <a:gd name="T3" fmla="*/ 2147483647 h 480"/>
              <a:gd name="T4" fmla="*/ 2147483647 w 432"/>
              <a:gd name="T5" fmla="*/ 0 h 480"/>
              <a:gd name="T6" fmla="*/ 0 60000 65536"/>
              <a:gd name="T7" fmla="*/ 0 60000 65536"/>
              <a:gd name="T8" fmla="*/ 0 60000 65536"/>
              <a:gd name="T9" fmla="*/ 0 w 432"/>
              <a:gd name="T10" fmla="*/ 0 h 480"/>
              <a:gd name="T11" fmla="*/ 432 w 432"/>
              <a:gd name="T12" fmla="*/ 480 h 480"/>
            </a:gdLst>
            <a:ahLst/>
            <a:cxnLst>
              <a:cxn ang="T6">
                <a:pos x="T0" y="T1"/>
              </a:cxn>
              <a:cxn ang="T7">
                <a:pos x="T2" y="T3"/>
              </a:cxn>
              <a:cxn ang="T8">
                <a:pos x="T4" y="T5"/>
              </a:cxn>
            </a:cxnLst>
            <a:rect l="T9" t="T10" r="T11" b="T12"/>
            <a:pathLst>
              <a:path w="432" h="480">
                <a:moveTo>
                  <a:pt x="0" y="336"/>
                </a:moveTo>
                <a:lnTo>
                  <a:pt x="96" y="480"/>
                </a:lnTo>
                <a:lnTo>
                  <a:pt x="432" y="0"/>
                </a:lnTo>
              </a:path>
            </a:pathLst>
          </a:custGeom>
          <a:noFill/>
          <a:ln w="57150">
            <a:solidFill>
              <a:srgbClr val="00FF00"/>
            </a:solidFill>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8219" name="Freeform 47"/>
          <p:cNvSpPr>
            <a:spLocks/>
          </p:cNvSpPr>
          <p:nvPr/>
        </p:nvSpPr>
        <p:spPr bwMode="auto">
          <a:xfrm>
            <a:off x="1219200" y="3124200"/>
            <a:ext cx="228600" cy="381000"/>
          </a:xfrm>
          <a:custGeom>
            <a:avLst/>
            <a:gdLst>
              <a:gd name="T0" fmla="*/ 0 w 432"/>
              <a:gd name="T1" fmla="*/ 2147483647 h 480"/>
              <a:gd name="T2" fmla="*/ 2147483647 w 432"/>
              <a:gd name="T3" fmla="*/ 2147483647 h 480"/>
              <a:gd name="T4" fmla="*/ 2147483647 w 432"/>
              <a:gd name="T5" fmla="*/ 0 h 480"/>
              <a:gd name="T6" fmla="*/ 0 60000 65536"/>
              <a:gd name="T7" fmla="*/ 0 60000 65536"/>
              <a:gd name="T8" fmla="*/ 0 60000 65536"/>
              <a:gd name="T9" fmla="*/ 0 w 432"/>
              <a:gd name="T10" fmla="*/ 0 h 480"/>
              <a:gd name="T11" fmla="*/ 432 w 432"/>
              <a:gd name="T12" fmla="*/ 480 h 480"/>
            </a:gdLst>
            <a:ahLst/>
            <a:cxnLst>
              <a:cxn ang="T6">
                <a:pos x="T0" y="T1"/>
              </a:cxn>
              <a:cxn ang="T7">
                <a:pos x="T2" y="T3"/>
              </a:cxn>
              <a:cxn ang="T8">
                <a:pos x="T4" y="T5"/>
              </a:cxn>
            </a:cxnLst>
            <a:rect l="T9" t="T10" r="T11" b="T12"/>
            <a:pathLst>
              <a:path w="432" h="480">
                <a:moveTo>
                  <a:pt x="0" y="336"/>
                </a:moveTo>
                <a:lnTo>
                  <a:pt x="96" y="480"/>
                </a:lnTo>
                <a:lnTo>
                  <a:pt x="432" y="0"/>
                </a:lnTo>
              </a:path>
            </a:pathLst>
          </a:custGeom>
          <a:noFill/>
          <a:ln w="57150">
            <a:solidFill>
              <a:srgbClr val="00FF00"/>
            </a:solidFill>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8220" name="Freeform 48"/>
          <p:cNvSpPr>
            <a:spLocks/>
          </p:cNvSpPr>
          <p:nvPr/>
        </p:nvSpPr>
        <p:spPr bwMode="auto">
          <a:xfrm>
            <a:off x="304800" y="3200400"/>
            <a:ext cx="228600" cy="381000"/>
          </a:xfrm>
          <a:custGeom>
            <a:avLst/>
            <a:gdLst>
              <a:gd name="T0" fmla="*/ 0 w 432"/>
              <a:gd name="T1" fmla="*/ 2147483647 h 480"/>
              <a:gd name="T2" fmla="*/ 2147483647 w 432"/>
              <a:gd name="T3" fmla="*/ 2147483647 h 480"/>
              <a:gd name="T4" fmla="*/ 2147483647 w 432"/>
              <a:gd name="T5" fmla="*/ 0 h 480"/>
              <a:gd name="T6" fmla="*/ 0 60000 65536"/>
              <a:gd name="T7" fmla="*/ 0 60000 65536"/>
              <a:gd name="T8" fmla="*/ 0 60000 65536"/>
              <a:gd name="T9" fmla="*/ 0 w 432"/>
              <a:gd name="T10" fmla="*/ 0 h 480"/>
              <a:gd name="T11" fmla="*/ 432 w 432"/>
              <a:gd name="T12" fmla="*/ 480 h 480"/>
            </a:gdLst>
            <a:ahLst/>
            <a:cxnLst>
              <a:cxn ang="T6">
                <a:pos x="T0" y="T1"/>
              </a:cxn>
              <a:cxn ang="T7">
                <a:pos x="T2" y="T3"/>
              </a:cxn>
              <a:cxn ang="T8">
                <a:pos x="T4" y="T5"/>
              </a:cxn>
            </a:cxnLst>
            <a:rect l="T9" t="T10" r="T11" b="T12"/>
            <a:pathLst>
              <a:path w="432" h="480">
                <a:moveTo>
                  <a:pt x="0" y="336"/>
                </a:moveTo>
                <a:lnTo>
                  <a:pt x="96" y="480"/>
                </a:lnTo>
                <a:lnTo>
                  <a:pt x="432" y="0"/>
                </a:lnTo>
              </a:path>
            </a:pathLst>
          </a:custGeom>
          <a:noFill/>
          <a:ln w="57150">
            <a:solidFill>
              <a:srgbClr val="00FF00"/>
            </a:solidFill>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8221" name="Freeform 49"/>
          <p:cNvSpPr>
            <a:spLocks/>
          </p:cNvSpPr>
          <p:nvPr/>
        </p:nvSpPr>
        <p:spPr bwMode="auto">
          <a:xfrm>
            <a:off x="2590800" y="4648200"/>
            <a:ext cx="228600" cy="381000"/>
          </a:xfrm>
          <a:custGeom>
            <a:avLst/>
            <a:gdLst>
              <a:gd name="T0" fmla="*/ 0 w 432"/>
              <a:gd name="T1" fmla="*/ 2147483647 h 480"/>
              <a:gd name="T2" fmla="*/ 2147483647 w 432"/>
              <a:gd name="T3" fmla="*/ 2147483647 h 480"/>
              <a:gd name="T4" fmla="*/ 2147483647 w 432"/>
              <a:gd name="T5" fmla="*/ 0 h 480"/>
              <a:gd name="T6" fmla="*/ 0 60000 65536"/>
              <a:gd name="T7" fmla="*/ 0 60000 65536"/>
              <a:gd name="T8" fmla="*/ 0 60000 65536"/>
              <a:gd name="T9" fmla="*/ 0 w 432"/>
              <a:gd name="T10" fmla="*/ 0 h 480"/>
              <a:gd name="T11" fmla="*/ 432 w 432"/>
              <a:gd name="T12" fmla="*/ 480 h 480"/>
            </a:gdLst>
            <a:ahLst/>
            <a:cxnLst>
              <a:cxn ang="T6">
                <a:pos x="T0" y="T1"/>
              </a:cxn>
              <a:cxn ang="T7">
                <a:pos x="T2" y="T3"/>
              </a:cxn>
              <a:cxn ang="T8">
                <a:pos x="T4" y="T5"/>
              </a:cxn>
            </a:cxnLst>
            <a:rect l="T9" t="T10" r="T11" b="T12"/>
            <a:pathLst>
              <a:path w="432" h="480">
                <a:moveTo>
                  <a:pt x="0" y="336"/>
                </a:moveTo>
                <a:lnTo>
                  <a:pt x="96" y="480"/>
                </a:lnTo>
                <a:lnTo>
                  <a:pt x="432" y="0"/>
                </a:lnTo>
              </a:path>
            </a:pathLst>
          </a:custGeom>
          <a:noFill/>
          <a:ln w="57150">
            <a:solidFill>
              <a:srgbClr val="00FF00"/>
            </a:solidFill>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281502645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ext Box 2"/>
          <p:cNvSpPr txBox="1">
            <a:spLocks noChangeArrowheads="1"/>
          </p:cNvSpPr>
          <p:nvPr/>
        </p:nvSpPr>
        <p:spPr bwMode="auto">
          <a:xfrm>
            <a:off x="228600" y="152400"/>
            <a:ext cx="2203450" cy="366713"/>
          </a:xfrm>
          <a:prstGeom prst="rect">
            <a:avLst/>
          </a:prstGeom>
          <a:noFill/>
          <a:ln w="9525">
            <a:noFill/>
            <a:miter lim="800000"/>
            <a:headEnd/>
            <a:tailEnd/>
          </a:ln>
        </p:spPr>
        <p:txBody>
          <a:bodyPr wrap="none">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s-CL" sz="1800" b="0" i="0" u="none" strike="noStrike" kern="1200" cap="none" spc="0" normalizeH="0" baseline="0" noProof="0">
                <a:ln>
                  <a:noFill/>
                </a:ln>
                <a:solidFill>
                  <a:srgbClr val="000000"/>
                </a:solidFill>
                <a:effectLst/>
                <a:uLnTx/>
                <a:uFillTx/>
                <a:latin typeface="Arial" charset="0"/>
                <a:ea typeface="+mn-ea"/>
                <a:cs typeface="+mn-cs"/>
              </a:rPr>
              <a:t>Un ejemplo práctico</a:t>
            </a: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9219" name="Text Box 3"/>
          <p:cNvSpPr txBox="1">
            <a:spLocks noChangeArrowheads="1"/>
          </p:cNvSpPr>
          <p:nvPr/>
        </p:nvSpPr>
        <p:spPr bwMode="auto">
          <a:xfrm>
            <a:off x="152400" y="1143000"/>
            <a:ext cx="2038350" cy="915988"/>
          </a:xfrm>
          <a:prstGeom prst="rect">
            <a:avLst/>
          </a:prstGeom>
          <a:noFill/>
          <a:ln w="9525">
            <a:noFill/>
            <a:miter lim="800000"/>
            <a:headEnd/>
            <a:tailEnd/>
          </a:ln>
        </p:spPr>
        <p:txBody>
          <a:bodyPr wrap="none">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s-CL" sz="1800" b="0" i="0" u="none" strike="noStrike" kern="1200" cap="none" spc="0" normalizeH="0" baseline="0" noProof="0">
                <a:ln>
                  <a:noFill/>
                </a:ln>
                <a:solidFill>
                  <a:srgbClr val="000000"/>
                </a:solidFill>
                <a:effectLst/>
                <a:uLnTx/>
                <a:uFillTx/>
                <a:latin typeface="Arial" charset="0"/>
                <a:ea typeface="+mn-ea"/>
                <a:cs typeface="+mn-cs"/>
              </a:rPr>
              <a:t>Línea de decisión:</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9220" name="Line 4"/>
          <p:cNvSpPr>
            <a:spLocks noChangeShapeType="1"/>
          </p:cNvSpPr>
          <p:nvPr/>
        </p:nvSpPr>
        <p:spPr bwMode="auto">
          <a:xfrm>
            <a:off x="0" y="609600"/>
            <a:ext cx="9144000" cy="0"/>
          </a:xfrm>
          <a:prstGeom prst="line">
            <a:avLst/>
          </a:prstGeom>
          <a:noFill/>
          <a:ln w="9525">
            <a:solidFill>
              <a:schemeClr val="tx1"/>
            </a:solidFill>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9221" name="Line 5"/>
          <p:cNvSpPr>
            <a:spLocks noChangeShapeType="1"/>
          </p:cNvSpPr>
          <p:nvPr/>
        </p:nvSpPr>
        <p:spPr bwMode="auto">
          <a:xfrm>
            <a:off x="762000" y="1752600"/>
            <a:ext cx="0" cy="4191000"/>
          </a:xfrm>
          <a:prstGeom prst="line">
            <a:avLst/>
          </a:prstGeom>
          <a:noFill/>
          <a:ln w="9525">
            <a:solidFill>
              <a:schemeClr val="tx1"/>
            </a:solidFill>
            <a:round/>
            <a:headEnd type="triangle" w="med" len="me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9222" name="Line 6"/>
          <p:cNvSpPr>
            <a:spLocks noChangeShapeType="1"/>
          </p:cNvSpPr>
          <p:nvPr/>
        </p:nvSpPr>
        <p:spPr bwMode="auto">
          <a:xfrm>
            <a:off x="457200" y="5715000"/>
            <a:ext cx="8153400" cy="0"/>
          </a:xfrm>
          <a:prstGeom prst="line">
            <a:avLst/>
          </a:prstGeom>
          <a:noFill/>
          <a:ln w="9525">
            <a:solidFill>
              <a:schemeClr val="tx1"/>
            </a:solidFill>
            <a:round/>
            <a:headEnd/>
            <a:tailEnd type="triangle" w="med" len="me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9223" name="Line 7"/>
          <p:cNvSpPr>
            <a:spLocks noChangeShapeType="1"/>
          </p:cNvSpPr>
          <p:nvPr/>
        </p:nvSpPr>
        <p:spPr bwMode="auto">
          <a:xfrm>
            <a:off x="381000" y="3429000"/>
            <a:ext cx="8153400" cy="0"/>
          </a:xfrm>
          <a:prstGeom prst="line">
            <a:avLst/>
          </a:prstGeom>
          <a:noFill/>
          <a:ln w="9525">
            <a:solidFill>
              <a:schemeClr val="tx1"/>
            </a:solidFill>
            <a:round/>
            <a:headEnd/>
            <a:tailEnd type="triangle" w="med" len="me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9224" name="Text Box 8"/>
          <p:cNvSpPr txBox="1">
            <a:spLocks noChangeArrowheads="1"/>
          </p:cNvSpPr>
          <p:nvPr/>
        </p:nvSpPr>
        <p:spPr bwMode="auto">
          <a:xfrm>
            <a:off x="8258175" y="3541713"/>
            <a:ext cx="641350" cy="366712"/>
          </a:xfrm>
          <a:prstGeom prst="rect">
            <a:avLst/>
          </a:prstGeom>
          <a:noFill/>
          <a:ln w="9525">
            <a:noFill/>
            <a:miter lim="800000"/>
            <a:headEnd/>
            <a:tailEnd/>
          </a:ln>
        </p:spPr>
        <p:txBody>
          <a:bodyPr wrap="none">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s-CL" sz="1800" b="0" i="0" u="none" strike="noStrike" kern="1200" cap="none" spc="0" normalizeH="0" baseline="0" noProof="0">
                <a:ln>
                  <a:noFill/>
                </a:ln>
                <a:solidFill>
                  <a:srgbClr val="000000"/>
                </a:solidFill>
                <a:effectLst/>
                <a:uLnTx/>
                <a:uFillTx/>
                <a:latin typeface="Arial" charset="0"/>
                <a:ea typeface="+mn-ea"/>
                <a:cs typeface="+mn-cs"/>
              </a:rPr>
              <a:t>área</a:t>
            </a: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9225" name="Text Box 9"/>
          <p:cNvSpPr txBox="1">
            <a:spLocks noChangeArrowheads="1"/>
          </p:cNvSpPr>
          <p:nvPr/>
        </p:nvSpPr>
        <p:spPr bwMode="auto">
          <a:xfrm>
            <a:off x="8274050" y="5791200"/>
            <a:ext cx="641350" cy="366713"/>
          </a:xfrm>
          <a:prstGeom prst="rect">
            <a:avLst/>
          </a:prstGeom>
          <a:noFill/>
          <a:ln w="9525">
            <a:noFill/>
            <a:miter lim="800000"/>
            <a:headEnd/>
            <a:tailEnd/>
          </a:ln>
        </p:spPr>
        <p:txBody>
          <a:bodyPr wrap="none">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s-CL" sz="1800" b="0" i="0" u="none" strike="noStrike" kern="1200" cap="none" spc="0" normalizeH="0" baseline="0" noProof="0">
                <a:ln>
                  <a:noFill/>
                </a:ln>
                <a:solidFill>
                  <a:srgbClr val="000000"/>
                </a:solidFill>
                <a:effectLst/>
                <a:uLnTx/>
                <a:uFillTx/>
                <a:latin typeface="Arial" charset="0"/>
                <a:ea typeface="+mn-ea"/>
                <a:cs typeface="+mn-cs"/>
              </a:rPr>
              <a:t>área</a:t>
            </a: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9226" name="Text Box 10"/>
          <p:cNvSpPr txBox="1">
            <a:spLocks noChangeArrowheads="1"/>
          </p:cNvSpPr>
          <p:nvPr/>
        </p:nvSpPr>
        <p:spPr bwMode="auto">
          <a:xfrm>
            <a:off x="838200" y="1828800"/>
            <a:ext cx="1377950" cy="366713"/>
          </a:xfrm>
          <a:prstGeom prst="rect">
            <a:avLst/>
          </a:prstGeom>
          <a:noFill/>
          <a:ln w="9525">
            <a:noFill/>
            <a:miter lim="800000"/>
            <a:headEnd/>
            <a:tailEnd/>
          </a:ln>
        </p:spPr>
        <p:txBody>
          <a:bodyPr wrap="none">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s-CL" sz="1800" b="0" i="0" u="none" strike="noStrike" kern="1200" cap="none" spc="0" normalizeH="0" baseline="0" noProof="0">
                <a:ln>
                  <a:noFill/>
                </a:ln>
                <a:solidFill>
                  <a:srgbClr val="000000"/>
                </a:solidFill>
                <a:effectLst/>
                <a:uLnTx/>
                <a:uFillTx/>
                <a:latin typeface="Arial" charset="0"/>
                <a:ea typeface="+mn-ea"/>
                <a:cs typeface="+mn-cs"/>
              </a:rPr>
              <a:t>mandarinas</a:t>
            </a: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9227" name="Text Box 11"/>
          <p:cNvSpPr txBox="1">
            <a:spLocks noChangeArrowheads="1"/>
          </p:cNvSpPr>
          <p:nvPr/>
        </p:nvSpPr>
        <p:spPr bwMode="auto">
          <a:xfrm>
            <a:off x="762000" y="4191000"/>
            <a:ext cx="1060450" cy="366713"/>
          </a:xfrm>
          <a:prstGeom prst="rect">
            <a:avLst/>
          </a:prstGeom>
          <a:noFill/>
          <a:ln w="9525">
            <a:noFill/>
            <a:miter lim="800000"/>
            <a:headEnd/>
            <a:tailEnd/>
          </a:ln>
        </p:spPr>
        <p:txBody>
          <a:bodyPr wrap="none">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s-CL" sz="1800" b="0" i="0" u="none" strike="noStrike" kern="1200" cap="none" spc="0" normalizeH="0" baseline="0" noProof="0">
                <a:ln>
                  <a:noFill/>
                </a:ln>
                <a:solidFill>
                  <a:srgbClr val="000000"/>
                </a:solidFill>
                <a:effectLst/>
                <a:uLnTx/>
                <a:uFillTx/>
                <a:latin typeface="Arial" charset="0"/>
                <a:ea typeface="+mn-ea"/>
                <a:cs typeface="+mn-cs"/>
              </a:rPr>
              <a:t>naranjas</a:t>
            </a: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9228" name="Line 12"/>
          <p:cNvSpPr>
            <a:spLocks noChangeShapeType="1"/>
          </p:cNvSpPr>
          <p:nvPr/>
        </p:nvSpPr>
        <p:spPr bwMode="auto">
          <a:xfrm>
            <a:off x="1981200" y="1752600"/>
            <a:ext cx="0" cy="4267200"/>
          </a:xfrm>
          <a:prstGeom prst="line">
            <a:avLst/>
          </a:prstGeom>
          <a:noFill/>
          <a:ln w="9525">
            <a:solidFill>
              <a:schemeClr val="tx1"/>
            </a:solidFill>
            <a:prstDash val="sysDot"/>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9229" name="Line 13"/>
          <p:cNvSpPr>
            <a:spLocks noChangeShapeType="1"/>
          </p:cNvSpPr>
          <p:nvPr/>
        </p:nvSpPr>
        <p:spPr bwMode="auto">
          <a:xfrm>
            <a:off x="3124200" y="1752600"/>
            <a:ext cx="0" cy="4267200"/>
          </a:xfrm>
          <a:prstGeom prst="line">
            <a:avLst/>
          </a:prstGeom>
          <a:noFill/>
          <a:ln w="9525">
            <a:solidFill>
              <a:schemeClr val="tx1"/>
            </a:solidFill>
            <a:prstDash val="sysDot"/>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9230" name="Line 14"/>
          <p:cNvSpPr>
            <a:spLocks noChangeShapeType="1"/>
          </p:cNvSpPr>
          <p:nvPr/>
        </p:nvSpPr>
        <p:spPr bwMode="auto">
          <a:xfrm>
            <a:off x="4343400" y="1752600"/>
            <a:ext cx="0" cy="4267200"/>
          </a:xfrm>
          <a:prstGeom prst="line">
            <a:avLst/>
          </a:prstGeom>
          <a:noFill/>
          <a:ln w="9525">
            <a:solidFill>
              <a:schemeClr val="tx1"/>
            </a:solidFill>
            <a:prstDash val="sysDot"/>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9231" name="Line 15"/>
          <p:cNvSpPr>
            <a:spLocks noChangeShapeType="1"/>
          </p:cNvSpPr>
          <p:nvPr/>
        </p:nvSpPr>
        <p:spPr bwMode="auto">
          <a:xfrm>
            <a:off x="5562600" y="1752600"/>
            <a:ext cx="0" cy="4267200"/>
          </a:xfrm>
          <a:prstGeom prst="line">
            <a:avLst/>
          </a:prstGeom>
          <a:noFill/>
          <a:ln w="9525">
            <a:solidFill>
              <a:schemeClr val="tx1"/>
            </a:solidFill>
            <a:prstDash val="sysDot"/>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9232" name="Line 16"/>
          <p:cNvSpPr>
            <a:spLocks noChangeShapeType="1"/>
          </p:cNvSpPr>
          <p:nvPr/>
        </p:nvSpPr>
        <p:spPr bwMode="auto">
          <a:xfrm>
            <a:off x="6781800" y="1752600"/>
            <a:ext cx="0" cy="4267200"/>
          </a:xfrm>
          <a:prstGeom prst="line">
            <a:avLst/>
          </a:prstGeom>
          <a:noFill/>
          <a:ln w="9525">
            <a:solidFill>
              <a:schemeClr val="tx1"/>
            </a:solidFill>
            <a:prstDash val="sysDot"/>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9233" name="Line 17"/>
          <p:cNvSpPr>
            <a:spLocks noChangeShapeType="1"/>
          </p:cNvSpPr>
          <p:nvPr/>
        </p:nvSpPr>
        <p:spPr bwMode="auto">
          <a:xfrm>
            <a:off x="8077200" y="1752600"/>
            <a:ext cx="0" cy="4267200"/>
          </a:xfrm>
          <a:prstGeom prst="line">
            <a:avLst/>
          </a:prstGeom>
          <a:noFill/>
          <a:ln w="9525">
            <a:solidFill>
              <a:schemeClr val="tx1"/>
            </a:solidFill>
            <a:prstDash val="sysDot"/>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9234" name="Text Box 18"/>
          <p:cNvSpPr txBox="1">
            <a:spLocks noChangeArrowheads="1"/>
          </p:cNvSpPr>
          <p:nvPr/>
        </p:nvSpPr>
        <p:spPr bwMode="auto">
          <a:xfrm>
            <a:off x="457200" y="6019800"/>
            <a:ext cx="8058150" cy="366713"/>
          </a:xfrm>
          <a:prstGeom prst="rect">
            <a:avLst/>
          </a:prstGeom>
          <a:noFill/>
          <a:ln w="9525">
            <a:noFill/>
            <a:miter lim="800000"/>
            <a:headEnd/>
            <a:tailEnd/>
          </a:ln>
        </p:spPr>
        <p:txBody>
          <a:bodyPr wrap="none">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s-CL" sz="1800" b="0" i="0" u="none" strike="noStrike" kern="1200" cap="none" spc="0" normalizeH="0" baseline="0" noProof="0">
                <a:ln>
                  <a:noFill/>
                </a:ln>
                <a:solidFill>
                  <a:srgbClr val="000000"/>
                </a:solidFill>
                <a:effectLst/>
                <a:uLnTx/>
                <a:uFillTx/>
                <a:latin typeface="Arial" charset="0"/>
                <a:ea typeface="+mn-ea"/>
                <a:cs typeface="+mn-cs"/>
              </a:rPr>
              <a:t>8.000        10.000       12.000       14.000         16.000         18.000         20.000</a:t>
            </a: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9235" name="Rectangle 19"/>
          <p:cNvSpPr>
            <a:spLocks noChangeArrowheads="1"/>
          </p:cNvSpPr>
          <p:nvPr/>
        </p:nvSpPr>
        <p:spPr bwMode="auto">
          <a:xfrm>
            <a:off x="1752600" y="3048000"/>
            <a:ext cx="457200" cy="381000"/>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9236" name="Rectangle 20"/>
          <p:cNvSpPr>
            <a:spLocks noChangeArrowheads="1"/>
          </p:cNvSpPr>
          <p:nvPr/>
        </p:nvSpPr>
        <p:spPr bwMode="auto">
          <a:xfrm>
            <a:off x="2286000" y="2895600"/>
            <a:ext cx="533400" cy="533400"/>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9237" name="Rectangle 21"/>
          <p:cNvSpPr>
            <a:spLocks noChangeArrowheads="1"/>
          </p:cNvSpPr>
          <p:nvPr/>
        </p:nvSpPr>
        <p:spPr bwMode="auto">
          <a:xfrm>
            <a:off x="2895600" y="2743200"/>
            <a:ext cx="457200" cy="685800"/>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9238" name="Rectangle 22"/>
          <p:cNvSpPr>
            <a:spLocks noChangeArrowheads="1"/>
          </p:cNvSpPr>
          <p:nvPr/>
        </p:nvSpPr>
        <p:spPr bwMode="auto">
          <a:xfrm>
            <a:off x="3505200" y="2438400"/>
            <a:ext cx="457200" cy="990600"/>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9239" name="Rectangle 23"/>
          <p:cNvSpPr>
            <a:spLocks noChangeArrowheads="1"/>
          </p:cNvSpPr>
          <p:nvPr/>
        </p:nvSpPr>
        <p:spPr bwMode="auto">
          <a:xfrm>
            <a:off x="4114800" y="2514600"/>
            <a:ext cx="457200" cy="914400"/>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9240" name="Rectangle 24"/>
          <p:cNvSpPr>
            <a:spLocks noChangeArrowheads="1"/>
          </p:cNvSpPr>
          <p:nvPr/>
        </p:nvSpPr>
        <p:spPr bwMode="auto">
          <a:xfrm>
            <a:off x="4724400" y="2971800"/>
            <a:ext cx="457200" cy="457200"/>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9241" name="Rectangle 25"/>
          <p:cNvSpPr>
            <a:spLocks noChangeArrowheads="1"/>
          </p:cNvSpPr>
          <p:nvPr/>
        </p:nvSpPr>
        <p:spPr bwMode="auto">
          <a:xfrm>
            <a:off x="5334000" y="3200400"/>
            <a:ext cx="457200" cy="228600"/>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9242" name="Rectangle 27"/>
          <p:cNvSpPr>
            <a:spLocks noChangeArrowheads="1"/>
          </p:cNvSpPr>
          <p:nvPr/>
        </p:nvSpPr>
        <p:spPr bwMode="auto">
          <a:xfrm flipH="1">
            <a:off x="7848600" y="5305425"/>
            <a:ext cx="457200" cy="409575"/>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9243" name="Rectangle 28"/>
          <p:cNvSpPr>
            <a:spLocks noChangeArrowheads="1"/>
          </p:cNvSpPr>
          <p:nvPr/>
        </p:nvSpPr>
        <p:spPr bwMode="auto">
          <a:xfrm flipH="1">
            <a:off x="7162800" y="5140325"/>
            <a:ext cx="457200" cy="574675"/>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9244" name="Rectangle 29"/>
          <p:cNvSpPr>
            <a:spLocks noChangeArrowheads="1"/>
          </p:cNvSpPr>
          <p:nvPr/>
        </p:nvSpPr>
        <p:spPr bwMode="auto">
          <a:xfrm flipH="1">
            <a:off x="6553200" y="4976813"/>
            <a:ext cx="457200" cy="738187"/>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9245" name="Rectangle 30"/>
          <p:cNvSpPr>
            <a:spLocks noChangeArrowheads="1"/>
          </p:cNvSpPr>
          <p:nvPr/>
        </p:nvSpPr>
        <p:spPr bwMode="auto">
          <a:xfrm flipH="1">
            <a:off x="5943600" y="4648200"/>
            <a:ext cx="457200" cy="1066800"/>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9246" name="Rectangle 31"/>
          <p:cNvSpPr>
            <a:spLocks noChangeArrowheads="1"/>
          </p:cNvSpPr>
          <p:nvPr/>
        </p:nvSpPr>
        <p:spPr bwMode="auto">
          <a:xfrm flipH="1">
            <a:off x="5334000" y="5257800"/>
            <a:ext cx="457200" cy="457200"/>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9247" name="Rectangle 32"/>
          <p:cNvSpPr>
            <a:spLocks noChangeArrowheads="1"/>
          </p:cNvSpPr>
          <p:nvPr/>
        </p:nvSpPr>
        <p:spPr bwMode="auto">
          <a:xfrm flipH="1">
            <a:off x="4724400" y="5562600"/>
            <a:ext cx="457200" cy="152400"/>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9248" name="Line 33"/>
          <p:cNvSpPr>
            <a:spLocks noChangeShapeType="1"/>
          </p:cNvSpPr>
          <p:nvPr/>
        </p:nvSpPr>
        <p:spPr bwMode="auto">
          <a:xfrm>
            <a:off x="5181600" y="1295400"/>
            <a:ext cx="0" cy="4953000"/>
          </a:xfrm>
          <a:prstGeom prst="line">
            <a:avLst/>
          </a:prstGeom>
          <a:noFill/>
          <a:ln w="38100">
            <a:solidFill>
              <a:srgbClr val="FF3300"/>
            </a:solidFill>
            <a:prstDash val="dash"/>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9249" name="Line 34"/>
          <p:cNvSpPr>
            <a:spLocks noChangeShapeType="1"/>
          </p:cNvSpPr>
          <p:nvPr/>
        </p:nvSpPr>
        <p:spPr bwMode="auto">
          <a:xfrm>
            <a:off x="5181600" y="1905000"/>
            <a:ext cx="914400" cy="0"/>
          </a:xfrm>
          <a:prstGeom prst="line">
            <a:avLst/>
          </a:prstGeom>
          <a:noFill/>
          <a:ln w="9525">
            <a:solidFill>
              <a:srgbClr val="FF3300"/>
            </a:solidFill>
            <a:round/>
            <a:headEnd/>
            <a:tailEnd type="triangle" w="med" len="me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9250" name="Text Box 35"/>
          <p:cNvSpPr txBox="1">
            <a:spLocks noChangeArrowheads="1"/>
          </p:cNvSpPr>
          <p:nvPr/>
        </p:nvSpPr>
        <p:spPr bwMode="auto">
          <a:xfrm>
            <a:off x="5334000" y="1447800"/>
            <a:ext cx="946150" cy="366713"/>
          </a:xfrm>
          <a:prstGeom prst="rect">
            <a:avLst/>
          </a:prstGeom>
          <a:noFill/>
          <a:ln w="9525">
            <a:noFill/>
            <a:miter lim="800000"/>
            <a:headEnd/>
            <a:tailEnd/>
          </a:ln>
        </p:spPr>
        <p:txBody>
          <a:bodyPr wrap="none">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s-CL" sz="1800" b="0" i="0" u="none" strike="noStrike" kern="1200" cap="none" spc="0" normalizeH="0" baseline="0" noProof="0">
                <a:ln>
                  <a:noFill/>
                </a:ln>
                <a:solidFill>
                  <a:srgbClr val="000000"/>
                </a:solidFill>
                <a:effectLst/>
                <a:uLnTx/>
                <a:uFillTx/>
                <a:latin typeface="Arial" charset="0"/>
                <a:ea typeface="+mn-ea"/>
                <a:cs typeface="+mn-cs"/>
              </a:rPr>
              <a:t>naranja</a:t>
            </a: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9251" name="Line 36"/>
          <p:cNvSpPr>
            <a:spLocks noChangeShapeType="1"/>
          </p:cNvSpPr>
          <p:nvPr/>
        </p:nvSpPr>
        <p:spPr bwMode="auto">
          <a:xfrm flipH="1">
            <a:off x="4267200" y="1905000"/>
            <a:ext cx="914400" cy="0"/>
          </a:xfrm>
          <a:prstGeom prst="line">
            <a:avLst/>
          </a:prstGeom>
          <a:noFill/>
          <a:ln w="9525">
            <a:solidFill>
              <a:srgbClr val="FF3300"/>
            </a:solidFill>
            <a:round/>
            <a:headEnd/>
            <a:tailEnd type="triangle" w="med" len="me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9252" name="Text Box 37"/>
          <p:cNvSpPr txBox="1">
            <a:spLocks noChangeArrowheads="1"/>
          </p:cNvSpPr>
          <p:nvPr/>
        </p:nvSpPr>
        <p:spPr bwMode="auto">
          <a:xfrm>
            <a:off x="3810000" y="1447800"/>
            <a:ext cx="1263650" cy="366713"/>
          </a:xfrm>
          <a:prstGeom prst="rect">
            <a:avLst/>
          </a:prstGeom>
          <a:noFill/>
          <a:ln w="9525">
            <a:noFill/>
            <a:miter lim="800000"/>
            <a:headEnd/>
            <a:tailEnd/>
          </a:ln>
        </p:spPr>
        <p:txBody>
          <a:bodyPr wrap="none">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s-CL" sz="1800" b="0" i="0" u="none" strike="noStrike" kern="1200" cap="none" spc="0" normalizeH="0" baseline="0" noProof="0">
                <a:ln>
                  <a:noFill/>
                </a:ln>
                <a:solidFill>
                  <a:srgbClr val="000000"/>
                </a:solidFill>
                <a:effectLst/>
                <a:uLnTx/>
                <a:uFillTx/>
                <a:latin typeface="Arial" charset="0"/>
                <a:ea typeface="+mn-ea"/>
                <a:cs typeface="+mn-cs"/>
              </a:rPr>
              <a:t>mandarina</a:t>
            </a: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9253" name="Text Box 38"/>
          <p:cNvSpPr txBox="1">
            <a:spLocks noChangeArrowheads="1"/>
          </p:cNvSpPr>
          <p:nvPr/>
        </p:nvSpPr>
        <p:spPr bwMode="auto">
          <a:xfrm>
            <a:off x="7772400" y="6324600"/>
            <a:ext cx="895350" cy="366713"/>
          </a:xfrm>
          <a:prstGeom prst="rect">
            <a:avLst/>
          </a:prstGeom>
          <a:noFill/>
          <a:ln w="9525">
            <a:noFill/>
            <a:miter lim="800000"/>
            <a:headEnd/>
            <a:tailEnd/>
          </a:ln>
        </p:spPr>
        <p:txBody>
          <a:bodyPr wrap="none">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s-CL" sz="1800" b="0" i="0" u="none" strike="noStrike" kern="1200" cap="none" spc="0" normalizeH="0" baseline="0" noProof="0">
                <a:ln>
                  <a:noFill/>
                </a:ln>
                <a:solidFill>
                  <a:srgbClr val="000000"/>
                </a:solidFill>
                <a:effectLst/>
                <a:uLnTx/>
                <a:uFillTx/>
                <a:latin typeface="Arial" charset="0"/>
                <a:ea typeface="+mn-ea"/>
                <a:cs typeface="+mn-cs"/>
              </a:rPr>
              <a:t>pixeles</a:t>
            </a: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9254" name="Rectangle 39"/>
          <p:cNvSpPr>
            <a:spLocks noChangeArrowheads="1"/>
          </p:cNvSpPr>
          <p:nvPr/>
        </p:nvSpPr>
        <p:spPr bwMode="auto">
          <a:xfrm rot="-1663695">
            <a:off x="-295275" y="2397125"/>
            <a:ext cx="4572000" cy="106680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s-CL" sz="1800" b="0" i="0" u="none" strike="noStrike" kern="1200" cap="none" spc="0" normalizeH="0" baseline="0" noProof="0">
                <a:ln>
                  <a:noFill/>
                </a:ln>
                <a:solidFill>
                  <a:srgbClr val="000000"/>
                </a:solidFill>
                <a:effectLst/>
                <a:uLnTx/>
                <a:uFillTx/>
                <a:latin typeface="Arial" charset="0"/>
                <a:ea typeface="+mn-ea"/>
                <a:cs typeface="+mn-cs"/>
              </a:rPr>
              <a:t>¿Y si las mandarinas son mucho</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s-CL" sz="1800" b="0" i="0" u="none" strike="noStrike" kern="1200" cap="none" spc="0" normalizeH="0" baseline="0" noProof="0">
                <a:ln>
                  <a:noFill/>
                </a:ln>
                <a:solidFill>
                  <a:srgbClr val="000000"/>
                </a:solidFill>
                <a:effectLst/>
                <a:uLnTx/>
                <a:uFillTx/>
                <a:latin typeface="Arial" charset="0"/>
                <a:ea typeface="+mn-ea"/>
                <a:cs typeface="+mn-cs"/>
              </a:rPr>
              <a:t>más caras que las naranjas?</a:t>
            </a: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9255" name="Text Box 41"/>
          <p:cNvSpPr txBox="1">
            <a:spLocks noChangeArrowheads="1"/>
          </p:cNvSpPr>
          <p:nvPr/>
        </p:nvSpPr>
        <p:spPr bwMode="auto">
          <a:xfrm>
            <a:off x="4743450" y="3962400"/>
            <a:ext cx="819150" cy="366713"/>
          </a:xfrm>
          <a:prstGeom prst="rect">
            <a:avLst/>
          </a:prstGeom>
          <a:noFill/>
          <a:ln w="9525">
            <a:noFill/>
            <a:miter lim="800000"/>
            <a:headEnd/>
            <a:tailEnd/>
          </a:ln>
        </p:spPr>
        <p:txBody>
          <a:bodyPr wrap="none">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s-CL" sz="1800" b="0" i="0" u="none" strike="noStrike" kern="1200" cap="none" spc="0" normalizeH="0" baseline="0" noProof="0">
                <a:ln>
                  <a:noFill/>
                </a:ln>
                <a:solidFill>
                  <a:srgbClr val="FF3300"/>
                </a:solidFill>
                <a:effectLst/>
                <a:uLnTx/>
                <a:uFillTx/>
                <a:latin typeface="Arial" charset="0"/>
                <a:ea typeface="+mn-ea"/>
                <a:cs typeface="+mn-cs"/>
              </a:rPr>
              <a:t>?????</a:t>
            </a:r>
            <a:endParaRPr kumimoji="0" lang="en-US" sz="1800" b="0" i="0" u="none" strike="noStrike" kern="1200" cap="none" spc="0" normalizeH="0" baseline="0" noProof="0">
              <a:ln>
                <a:noFill/>
              </a:ln>
              <a:solidFill>
                <a:srgbClr val="FF3300"/>
              </a:solidFill>
              <a:effectLst/>
              <a:uLnTx/>
              <a:uFillTx/>
              <a:latin typeface="Arial" charset="0"/>
              <a:ea typeface="+mn-ea"/>
              <a:cs typeface="+mn-cs"/>
            </a:endParaRPr>
          </a:p>
        </p:txBody>
      </p:sp>
      <p:sp>
        <p:nvSpPr>
          <p:cNvPr id="9256" name="Line 42"/>
          <p:cNvSpPr>
            <a:spLocks noChangeShapeType="1"/>
          </p:cNvSpPr>
          <p:nvPr/>
        </p:nvSpPr>
        <p:spPr bwMode="auto">
          <a:xfrm>
            <a:off x="5181600" y="4343400"/>
            <a:ext cx="914400" cy="0"/>
          </a:xfrm>
          <a:prstGeom prst="line">
            <a:avLst/>
          </a:prstGeom>
          <a:noFill/>
          <a:ln w="9525">
            <a:solidFill>
              <a:srgbClr val="FF3300"/>
            </a:solidFill>
            <a:round/>
            <a:headEnd/>
            <a:tailEnd type="triangle" w="med" len="me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9257" name="Line 43"/>
          <p:cNvSpPr>
            <a:spLocks noChangeShapeType="1"/>
          </p:cNvSpPr>
          <p:nvPr/>
        </p:nvSpPr>
        <p:spPr bwMode="auto">
          <a:xfrm flipH="1">
            <a:off x="4267200" y="4343400"/>
            <a:ext cx="914400" cy="0"/>
          </a:xfrm>
          <a:prstGeom prst="line">
            <a:avLst/>
          </a:prstGeom>
          <a:noFill/>
          <a:ln w="9525">
            <a:solidFill>
              <a:srgbClr val="FF3300"/>
            </a:solidFill>
            <a:round/>
            <a:headEnd/>
            <a:tailEnd type="triangle" w="med" len="me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13617474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3CB095-2FF9-424A-BF02-B18E696C5050}"/>
              </a:ext>
            </a:extLst>
          </p:cNvPr>
          <p:cNvSpPr>
            <a:spLocks noGrp="1"/>
          </p:cNvSpPr>
          <p:nvPr>
            <p:ph type="title"/>
          </p:nvPr>
        </p:nvSpPr>
        <p:spPr/>
        <p:txBody>
          <a:bodyPr/>
          <a:lstStyle/>
          <a:p>
            <a:pPr algn="ctr"/>
            <a:r>
              <a:rPr lang="es-ES" b="1" dirty="0"/>
              <a:t>EJEMPLOS</a:t>
            </a:r>
            <a:endParaRPr lang="es-CO" b="1" dirty="0"/>
          </a:p>
        </p:txBody>
      </p:sp>
      <p:sp>
        <p:nvSpPr>
          <p:cNvPr id="3" name="Content Placeholder 2">
            <a:extLst>
              <a:ext uri="{FF2B5EF4-FFF2-40B4-BE49-F238E27FC236}">
                <a16:creationId xmlns:a16="http://schemas.microsoft.com/office/drawing/2014/main" id="{6D1B4DFC-E793-4972-AA7F-19FD006964D8}"/>
              </a:ext>
            </a:extLst>
          </p:cNvPr>
          <p:cNvSpPr>
            <a:spLocks noGrp="1"/>
          </p:cNvSpPr>
          <p:nvPr>
            <p:ph idx="1"/>
          </p:nvPr>
        </p:nvSpPr>
        <p:spPr>
          <a:xfrm>
            <a:off x="692727" y="1172953"/>
            <a:ext cx="7758546" cy="3978595"/>
          </a:xfrm>
        </p:spPr>
        <p:txBody>
          <a:bodyPr/>
          <a:lstStyle/>
          <a:p>
            <a:pPr algn="just"/>
            <a:r>
              <a:rPr lang="es-ES" sz="2000" dirty="0"/>
              <a:t>Predicción meteorológica.</a:t>
            </a:r>
          </a:p>
          <a:p>
            <a:pPr algn="just"/>
            <a:r>
              <a:rPr lang="es-ES" sz="2000" dirty="0"/>
              <a:t>Evaluación del tráfico y predicción de la ruta mas corta.</a:t>
            </a:r>
          </a:p>
          <a:p>
            <a:pPr algn="just"/>
            <a:endParaRPr lang="es-ES" sz="2000" dirty="0"/>
          </a:p>
        </p:txBody>
      </p:sp>
      <p:sp>
        <p:nvSpPr>
          <p:cNvPr id="5" name="Marcador de número de diapositiva 4"/>
          <p:cNvSpPr>
            <a:spLocks noGrp="1"/>
          </p:cNvSpPr>
          <p:nvPr>
            <p:ph type="sldNum" sz="quarter" idx="12"/>
          </p:nvPr>
        </p:nvSpPr>
        <p:spPr/>
        <p:txBody>
          <a:bodyPr/>
          <a:lstStyle/>
          <a:p>
            <a:fld id="{EBF82D2F-B254-444B-AB4D-B74E21055EB1}" type="slidenum">
              <a:rPr lang="es-ES" smtClean="0"/>
              <a:t>7</a:t>
            </a:fld>
            <a:endParaRPr lang="es-ES"/>
          </a:p>
        </p:txBody>
      </p:sp>
      <p:pic>
        <p:nvPicPr>
          <p:cNvPr id="7" name="Imagen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13280" y="2102242"/>
            <a:ext cx="4689340" cy="2637754"/>
          </a:xfrm>
          <a:prstGeom prst="rect">
            <a:avLst/>
          </a:prstGeom>
        </p:spPr>
      </p:pic>
    </p:spTree>
    <p:extLst>
      <p:ext uri="{BB962C8B-B14F-4D97-AF65-F5344CB8AC3E}">
        <p14:creationId xmlns:p14="http://schemas.microsoft.com/office/powerpoint/2010/main" val="213664584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ext Box 2"/>
          <p:cNvSpPr txBox="1">
            <a:spLocks noChangeArrowheads="1"/>
          </p:cNvSpPr>
          <p:nvPr/>
        </p:nvSpPr>
        <p:spPr bwMode="auto">
          <a:xfrm>
            <a:off x="228600" y="152400"/>
            <a:ext cx="2203450" cy="366713"/>
          </a:xfrm>
          <a:prstGeom prst="rect">
            <a:avLst/>
          </a:prstGeom>
          <a:noFill/>
          <a:ln w="9525">
            <a:noFill/>
            <a:miter lim="800000"/>
            <a:headEnd/>
            <a:tailEnd/>
          </a:ln>
        </p:spPr>
        <p:txBody>
          <a:bodyPr wrap="none">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s-CL" sz="1800" b="0" i="0" u="none" strike="noStrike" kern="1200" cap="none" spc="0" normalizeH="0" baseline="0" noProof="0">
                <a:ln>
                  <a:noFill/>
                </a:ln>
                <a:solidFill>
                  <a:srgbClr val="000000"/>
                </a:solidFill>
                <a:effectLst/>
                <a:uLnTx/>
                <a:uFillTx/>
                <a:latin typeface="Arial" charset="0"/>
                <a:ea typeface="+mn-ea"/>
                <a:cs typeface="+mn-cs"/>
              </a:rPr>
              <a:t>Un ejemplo práctico</a:t>
            </a: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0243" name="Text Box 3"/>
          <p:cNvSpPr txBox="1">
            <a:spLocks noChangeArrowheads="1"/>
          </p:cNvSpPr>
          <p:nvPr/>
        </p:nvSpPr>
        <p:spPr bwMode="auto">
          <a:xfrm>
            <a:off x="152400" y="1143000"/>
            <a:ext cx="2038350" cy="915988"/>
          </a:xfrm>
          <a:prstGeom prst="rect">
            <a:avLst/>
          </a:prstGeom>
          <a:noFill/>
          <a:ln w="9525">
            <a:noFill/>
            <a:miter lim="800000"/>
            <a:headEnd/>
            <a:tailEnd/>
          </a:ln>
        </p:spPr>
        <p:txBody>
          <a:bodyPr wrap="none">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s-CL" sz="1800" b="0" i="0" u="none" strike="noStrike" kern="1200" cap="none" spc="0" normalizeH="0" baseline="0" noProof="0">
                <a:ln>
                  <a:noFill/>
                </a:ln>
                <a:solidFill>
                  <a:srgbClr val="000000"/>
                </a:solidFill>
                <a:effectLst/>
                <a:uLnTx/>
                <a:uFillTx/>
                <a:latin typeface="Arial" charset="0"/>
                <a:ea typeface="+mn-ea"/>
                <a:cs typeface="+mn-cs"/>
              </a:rPr>
              <a:t>Línea de decisión:</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0244" name="Line 4"/>
          <p:cNvSpPr>
            <a:spLocks noChangeShapeType="1"/>
          </p:cNvSpPr>
          <p:nvPr/>
        </p:nvSpPr>
        <p:spPr bwMode="auto">
          <a:xfrm>
            <a:off x="0" y="609600"/>
            <a:ext cx="9144000" cy="0"/>
          </a:xfrm>
          <a:prstGeom prst="line">
            <a:avLst/>
          </a:prstGeom>
          <a:noFill/>
          <a:ln w="9525">
            <a:solidFill>
              <a:schemeClr val="tx1"/>
            </a:solidFill>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0245" name="Line 5"/>
          <p:cNvSpPr>
            <a:spLocks noChangeShapeType="1"/>
          </p:cNvSpPr>
          <p:nvPr/>
        </p:nvSpPr>
        <p:spPr bwMode="auto">
          <a:xfrm>
            <a:off x="762000" y="1752600"/>
            <a:ext cx="0" cy="4191000"/>
          </a:xfrm>
          <a:prstGeom prst="line">
            <a:avLst/>
          </a:prstGeom>
          <a:noFill/>
          <a:ln w="9525">
            <a:solidFill>
              <a:schemeClr val="tx1"/>
            </a:solidFill>
            <a:round/>
            <a:headEnd type="triangle" w="med" len="me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0246" name="Line 6"/>
          <p:cNvSpPr>
            <a:spLocks noChangeShapeType="1"/>
          </p:cNvSpPr>
          <p:nvPr/>
        </p:nvSpPr>
        <p:spPr bwMode="auto">
          <a:xfrm>
            <a:off x="457200" y="5715000"/>
            <a:ext cx="8153400" cy="0"/>
          </a:xfrm>
          <a:prstGeom prst="line">
            <a:avLst/>
          </a:prstGeom>
          <a:noFill/>
          <a:ln w="9525">
            <a:solidFill>
              <a:schemeClr val="tx1"/>
            </a:solidFill>
            <a:round/>
            <a:headEnd/>
            <a:tailEnd type="triangle" w="med" len="me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0247" name="Line 7"/>
          <p:cNvSpPr>
            <a:spLocks noChangeShapeType="1"/>
          </p:cNvSpPr>
          <p:nvPr/>
        </p:nvSpPr>
        <p:spPr bwMode="auto">
          <a:xfrm>
            <a:off x="381000" y="3429000"/>
            <a:ext cx="8153400" cy="0"/>
          </a:xfrm>
          <a:prstGeom prst="line">
            <a:avLst/>
          </a:prstGeom>
          <a:noFill/>
          <a:ln w="9525">
            <a:solidFill>
              <a:schemeClr val="tx1"/>
            </a:solidFill>
            <a:round/>
            <a:headEnd/>
            <a:tailEnd type="triangle" w="med" len="me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0248" name="Text Box 8"/>
          <p:cNvSpPr txBox="1">
            <a:spLocks noChangeArrowheads="1"/>
          </p:cNvSpPr>
          <p:nvPr/>
        </p:nvSpPr>
        <p:spPr bwMode="auto">
          <a:xfrm>
            <a:off x="8258175" y="3541713"/>
            <a:ext cx="641350" cy="366712"/>
          </a:xfrm>
          <a:prstGeom prst="rect">
            <a:avLst/>
          </a:prstGeom>
          <a:noFill/>
          <a:ln w="9525">
            <a:noFill/>
            <a:miter lim="800000"/>
            <a:headEnd/>
            <a:tailEnd/>
          </a:ln>
        </p:spPr>
        <p:txBody>
          <a:bodyPr wrap="none">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s-CL" sz="1800" b="0" i="0" u="none" strike="noStrike" kern="1200" cap="none" spc="0" normalizeH="0" baseline="0" noProof="0">
                <a:ln>
                  <a:noFill/>
                </a:ln>
                <a:solidFill>
                  <a:srgbClr val="000000"/>
                </a:solidFill>
                <a:effectLst/>
                <a:uLnTx/>
                <a:uFillTx/>
                <a:latin typeface="Arial" charset="0"/>
                <a:ea typeface="+mn-ea"/>
                <a:cs typeface="+mn-cs"/>
              </a:rPr>
              <a:t>área</a:t>
            </a: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0249" name="Text Box 9"/>
          <p:cNvSpPr txBox="1">
            <a:spLocks noChangeArrowheads="1"/>
          </p:cNvSpPr>
          <p:nvPr/>
        </p:nvSpPr>
        <p:spPr bwMode="auto">
          <a:xfrm>
            <a:off x="8274050" y="5791200"/>
            <a:ext cx="641350" cy="366713"/>
          </a:xfrm>
          <a:prstGeom prst="rect">
            <a:avLst/>
          </a:prstGeom>
          <a:noFill/>
          <a:ln w="9525">
            <a:noFill/>
            <a:miter lim="800000"/>
            <a:headEnd/>
            <a:tailEnd/>
          </a:ln>
        </p:spPr>
        <p:txBody>
          <a:bodyPr wrap="none">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s-CL" sz="1800" b="0" i="0" u="none" strike="noStrike" kern="1200" cap="none" spc="0" normalizeH="0" baseline="0" noProof="0">
                <a:ln>
                  <a:noFill/>
                </a:ln>
                <a:solidFill>
                  <a:srgbClr val="000000"/>
                </a:solidFill>
                <a:effectLst/>
                <a:uLnTx/>
                <a:uFillTx/>
                <a:latin typeface="Arial" charset="0"/>
                <a:ea typeface="+mn-ea"/>
                <a:cs typeface="+mn-cs"/>
              </a:rPr>
              <a:t>área</a:t>
            </a: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0250" name="Text Box 10"/>
          <p:cNvSpPr txBox="1">
            <a:spLocks noChangeArrowheads="1"/>
          </p:cNvSpPr>
          <p:nvPr/>
        </p:nvSpPr>
        <p:spPr bwMode="auto">
          <a:xfrm>
            <a:off x="838200" y="1828800"/>
            <a:ext cx="1377950" cy="366713"/>
          </a:xfrm>
          <a:prstGeom prst="rect">
            <a:avLst/>
          </a:prstGeom>
          <a:noFill/>
          <a:ln w="9525">
            <a:noFill/>
            <a:miter lim="800000"/>
            <a:headEnd/>
            <a:tailEnd/>
          </a:ln>
        </p:spPr>
        <p:txBody>
          <a:bodyPr wrap="none">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s-CL" sz="1800" b="0" i="0" u="none" strike="noStrike" kern="1200" cap="none" spc="0" normalizeH="0" baseline="0" noProof="0">
                <a:ln>
                  <a:noFill/>
                </a:ln>
                <a:solidFill>
                  <a:srgbClr val="000000"/>
                </a:solidFill>
                <a:effectLst/>
                <a:uLnTx/>
                <a:uFillTx/>
                <a:latin typeface="Arial" charset="0"/>
                <a:ea typeface="+mn-ea"/>
                <a:cs typeface="+mn-cs"/>
              </a:rPr>
              <a:t>mandarinas</a:t>
            </a: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0251" name="Text Box 11"/>
          <p:cNvSpPr txBox="1">
            <a:spLocks noChangeArrowheads="1"/>
          </p:cNvSpPr>
          <p:nvPr/>
        </p:nvSpPr>
        <p:spPr bwMode="auto">
          <a:xfrm>
            <a:off x="762000" y="4191000"/>
            <a:ext cx="1060450" cy="366713"/>
          </a:xfrm>
          <a:prstGeom prst="rect">
            <a:avLst/>
          </a:prstGeom>
          <a:noFill/>
          <a:ln w="9525">
            <a:noFill/>
            <a:miter lim="800000"/>
            <a:headEnd/>
            <a:tailEnd/>
          </a:ln>
        </p:spPr>
        <p:txBody>
          <a:bodyPr wrap="none">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s-CL" sz="1800" b="0" i="0" u="none" strike="noStrike" kern="1200" cap="none" spc="0" normalizeH="0" baseline="0" noProof="0">
                <a:ln>
                  <a:noFill/>
                </a:ln>
                <a:solidFill>
                  <a:srgbClr val="000000"/>
                </a:solidFill>
                <a:effectLst/>
                <a:uLnTx/>
                <a:uFillTx/>
                <a:latin typeface="Arial" charset="0"/>
                <a:ea typeface="+mn-ea"/>
                <a:cs typeface="+mn-cs"/>
              </a:rPr>
              <a:t>naranjas</a:t>
            </a: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0252" name="Line 12"/>
          <p:cNvSpPr>
            <a:spLocks noChangeShapeType="1"/>
          </p:cNvSpPr>
          <p:nvPr/>
        </p:nvSpPr>
        <p:spPr bwMode="auto">
          <a:xfrm>
            <a:off x="1981200" y="1752600"/>
            <a:ext cx="0" cy="4267200"/>
          </a:xfrm>
          <a:prstGeom prst="line">
            <a:avLst/>
          </a:prstGeom>
          <a:noFill/>
          <a:ln w="9525">
            <a:solidFill>
              <a:schemeClr val="tx1"/>
            </a:solidFill>
            <a:prstDash val="sysDot"/>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0253" name="Line 13"/>
          <p:cNvSpPr>
            <a:spLocks noChangeShapeType="1"/>
          </p:cNvSpPr>
          <p:nvPr/>
        </p:nvSpPr>
        <p:spPr bwMode="auto">
          <a:xfrm>
            <a:off x="3124200" y="1752600"/>
            <a:ext cx="0" cy="4267200"/>
          </a:xfrm>
          <a:prstGeom prst="line">
            <a:avLst/>
          </a:prstGeom>
          <a:noFill/>
          <a:ln w="9525">
            <a:solidFill>
              <a:schemeClr val="tx1"/>
            </a:solidFill>
            <a:prstDash val="sysDot"/>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0254" name="Line 14"/>
          <p:cNvSpPr>
            <a:spLocks noChangeShapeType="1"/>
          </p:cNvSpPr>
          <p:nvPr/>
        </p:nvSpPr>
        <p:spPr bwMode="auto">
          <a:xfrm>
            <a:off x="4343400" y="1752600"/>
            <a:ext cx="0" cy="4267200"/>
          </a:xfrm>
          <a:prstGeom prst="line">
            <a:avLst/>
          </a:prstGeom>
          <a:noFill/>
          <a:ln w="9525">
            <a:solidFill>
              <a:schemeClr val="tx1"/>
            </a:solidFill>
            <a:prstDash val="sysDot"/>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0255" name="Line 15"/>
          <p:cNvSpPr>
            <a:spLocks noChangeShapeType="1"/>
          </p:cNvSpPr>
          <p:nvPr/>
        </p:nvSpPr>
        <p:spPr bwMode="auto">
          <a:xfrm>
            <a:off x="5562600" y="1752600"/>
            <a:ext cx="0" cy="4267200"/>
          </a:xfrm>
          <a:prstGeom prst="line">
            <a:avLst/>
          </a:prstGeom>
          <a:noFill/>
          <a:ln w="9525">
            <a:solidFill>
              <a:schemeClr val="tx1"/>
            </a:solidFill>
            <a:prstDash val="sysDot"/>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0256" name="Line 16"/>
          <p:cNvSpPr>
            <a:spLocks noChangeShapeType="1"/>
          </p:cNvSpPr>
          <p:nvPr/>
        </p:nvSpPr>
        <p:spPr bwMode="auto">
          <a:xfrm>
            <a:off x="6781800" y="1752600"/>
            <a:ext cx="0" cy="4267200"/>
          </a:xfrm>
          <a:prstGeom prst="line">
            <a:avLst/>
          </a:prstGeom>
          <a:noFill/>
          <a:ln w="9525">
            <a:solidFill>
              <a:schemeClr val="tx1"/>
            </a:solidFill>
            <a:prstDash val="sysDot"/>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0257" name="Line 17"/>
          <p:cNvSpPr>
            <a:spLocks noChangeShapeType="1"/>
          </p:cNvSpPr>
          <p:nvPr/>
        </p:nvSpPr>
        <p:spPr bwMode="auto">
          <a:xfrm>
            <a:off x="8077200" y="1752600"/>
            <a:ext cx="0" cy="4267200"/>
          </a:xfrm>
          <a:prstGeom prst="line">
            <a:avLst/>
          </a:prstGeom>
          <a:noFill/>
          <a:ln w="9525">
            <a:solidFill>
              <a:schemeClr val="tx1"/>
            </a:solidFill>
            <a:prstDash val="sysDot"/>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0258" name="Text Box 18"/>
          <p:cNvSpPr txBox="1">
            <a:spLocks noChangeArrowheads="1"/>
          </p:cNvSpPr>
          <p:nvPr/>
        </p:nvSpPr>
        <p:spPr bwMode="auto">
          <a:xfrm>
            <a:off x="457200" y="6019800"/>
            <a:ext cx="8058150" cy="366713"/>
          </a:xfrm>
          <a:prstGeom prst="rect">
            <a:avLst/>
          </a:prstGeom>
          <a:noFill/>
          <a:ln w="9525">
            <a:noFill/>
            <a:miter lim="800000"/>
            <a:headEnd/>
            <a:tailEnd/>
          </a:ln>
        </p:spPr>
        <p:txBody>
          <a:bodyPr wrap="none">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s-CL" sz="1800" b="0" i="0" u="none" strike="noStrike" kern="1200" cap="none" spc="0" normalizeH="0" baseline="0" noProof="0">
                <a:ln>
                  <a:noFill/>
                </a:ln>
                <a:solidFill>
                  <a:srgbClr val="000000"/>
                </a:solidFill>
                <a:effectLst/>
                <a:uLnTx/>
                <a:uFillTx/>
                <a:latin typeface="Arial" charset="0"/>
                <a:ea typeface="+mn-ea"/>
                <a:cs typeface="+mn-cs"/>
              </a:rPr>
              <a:t>8.000        10.000       12.000       14.000         16.000         18.000         20.000</a:t>
            </a: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0259" name="Rectangle 19"/>
          <p:cNvSpPr>
            <a:spLocks noChangeArrowheads="1"/>
          </p:cNvSpPr>
          <p:nvPr/>
        </p:nvSpPr>
        <p:spPr bwMode="auto">
          <a:xfrm>
            <a:off x="1752600" y="3048000"/>
            <a:ext cx="457200" cy="381000"/>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0260" name="Rectangle 20"/>
          <p:cNvSpPr>
            <a:spLocks noChangeArrowheads="1"/>
          </p:cNvSpPr>
          <p:nvPr/>
        </p:nvSpPr>
        <p:spPr bwMode="auto">
          <a:xfrm>
            <a:off x="2286000" y="2895600"/>
            <a:ext cx="533400" cy="533400"/>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0261" name="Rectangle 21"/>
          <p:cNvSpPr>
            <a:spLocks noChangeArrowheads="1"/>
          </p:cNvSpPr>
          <p:nvPr/>
        </p:nvSpPr>
        <p:spPr bwMode="auto">
          <a:xfrm>
            <a:off x="2895600" y="2743200"/>
            <a:ext cx="457200" cy="685800"/>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0262" name="Rectangle 22"/>
          <p:cNvSpPr>
            <a:spLocks noChangeArrowheads="1"/>
          </p:cNvSpPr>
          <p:nvPr/>
        </p:nvSpPr>
        <p:spPr bwMode="auto">
          <a:xfrm>
            <a:off x="3505200" y="2438400"/>
            <a:ext cx="457200" cy="990600"/>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0263" name="Rectangle 23"/>
          <p:cNvSpPr>
            <a:spLocks noChangeArrowheads="1"/>
          </p:cNvSpPr>
          <p:nvPr/>
        </p:nvSpPr>
        <p:spPr bwMode="auto">
          <a:xfrm>
            <a:off x="4114800" y="2514600"/>
            <a:ext cx="457200" cy="914400"/>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0264" name="Rectangle 24"/>
          <p:cNvSpPr>
            <a:spLocks noChangeArrowheads="1"/>
          </p:cNvSpPr>
          <p:nvPr/>
        </p:nvSpPr>
        <p:spPr bwMode="auto">
          <a:xfrm>
            <a:off x="4724400" y="2971800"/>
            <a:ext cx="457200" cy="457200"/>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0265" name="Rectangle 25"/>
          <p:cNvSpPr>
            <a:spLocks noChangeArrowheads="1"/>
          </p:cNvSpPr>
          <p:nvPr/>
        </p:nvSpPr>
        <p:spPr bwMode="auto">
          <a:xfrm>
            <a:off x="5334000" y="3200400"/>
            <a:ext cx="457200" cy="228600"/>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0266" name="Rectangle 27"/>
          <p:cNvSpPr>
            <a:spLocks noChangeArrowheads="1"/>
          </p:cNvSpPr>
          <p:nvPr/>
        </p:nvSpPr>
        <p:spPr bwMode="auto">
          <a:xfrm flipH="1">
            <a:off x="7848600" y="5305425"/>
            <a:ext cx="457200" cy="409575"/>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0267" name="Rectangle 28"/>
          <p:cNvSpPr>
            <a:spLocks noChangeArrowheads="1"/>
          </p:cNvSpPr>
          <p:nvPr/>
        </p:nvSpPr>
        <p:spPr bwMode="auto">
          <a:xfrm flipH="1">
            <a:off x="7162800" y="5140325"/>
            <a:ext cx="457200" cy="574675"/>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0268" name="Rectangle 29"/>
          <p:cNvSpPr>
            <a:spLocks noChangeArrowheads="1"/>
          </p:cNvSpPr>
          <p:nvPr/>
        </p:nvSpPr>
        <p:spPr bwMode="auto">
          <a:xfrm flipH="1">
            <a:off x="6553200" y="4976813"/>
            <a:ext cx="457200" cy="738187"/>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0269" name="Rectangle 30"/>
          <p:cNvSpPr>
            <a:spLocks noChangeArrowheads="1"/>
          </p:cNvSpPr>
          <p:nvPr/>
        </p:nvSpPr>
        <p:spPr bwMode="auto">
          <a:xfrm flipH="1">
            <a:off x="5943600" y="4648200"/>
            <a:ext cx="457200" cy="1066800"/>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0270" name="Rectangle 31"/>
          <p:cNvSpPr>
            <a:spLocks noChangeArrowheads="1"/>
          </p:cNvSpPr>
          <p:nvPr/>
        </p:nvSpPr>
        <p:spPr bwMode="auto">
          <a:xfrm flipH="1">
            <a:off x="5334000" y="5257800"/>
            <a:ext cx="457200" cy="457200"/>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0271" name="Rectangle 32"/>
          <p:cNvSpPr>
            <a:spLocks noChangeArrowheads="1"/>
          </p:cNvSpPr>
          <p:nvPr/>
        </p:nvSpPr>
        <p:spPr bwMode="auto">
          <a:xfrm flipH="1">
            <a:off x="4724400" y="5562600"/>
            <a:ext cx="457200" cy="152400"/>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0272" name="Line 33"/>
          <p:cNvSpPr>
            <a:spLocks noChangeShapeType="1"/>
          </p:cNvSpPr>
          <p:nvPr/>
        </p:nvSpPr>
        <p:spPr bwMode="auto">
          <a:xfrm>
            <a:off x="5867400" y="1295400"/>
            <a:ext cx="0" cy="4953000"/>
          </a:xfrm>
          <a:prstGeom prst="line">
            <a:avLst/>
          </a:prstGeom>
          <a:noFill/>
          <a:ln w="38100">
            <a:solidFill>
              <a:srgbClr val="FF3300"/>
            </a:solidFill>
            <a:prstDash val="dash"/>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0273" name="Line 34"/>
          <p:cNvSpPr>
            <a:spLocks noChangeShapeType="1"/>
          </p:cNvSpPr>
          <p:nvPr/>
        </p:nvSpPr>
        <p:spPr bwMode="auto">
          <a:xfrm>
            <a:off x="5867400" y="1905000"/>
            <a:ext cx="914400" cy="0"/>
          </a:xfrm>
          <a:prstGeom prst="line">
            <a:avLst/>
          </a:prstGeom>
          <a:noFill/>
          <a:ln w="9525">
            <a:solidFill>
              <a:srgbClr val="FF3300"/>
            </a:solidFill>
            <a:round/>
            <a:headEnd/>
            <a:tailEnd type="triangle" w="med" len="me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0274" name="Text Box 35"/>
          <p:cNvSpPr txBox="1">
            <a:spLocks noChangeArrowheads="1"/>
          </p:cNvSpPr>
          <p:nvPr/>
        </p:nvSpPr>
        <p:spPr bwMode="auto">
          <a:xfrm>
            <a:off x="6019800" y="1447800"/>
            <a:ext cx="946150" cy="366713"/>
          </a:xfrm>
          <a:prstGeom prst="rect">
            <a:avLst/>
          </a:prstGeom>
          <a:noFill/>
          <a:ln w="9525">
            <a:noFill/>
            <a:miter lim="800000"/>
            <a:headEnd/>
            <a:tailEnd/>
          </a:ln>
        </p:spPr>
        <p:txBody>
          <a:bodyPr wrap="none">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s-CL" sz="1800" b="0" i="0" u="none" strike="noStrike" kern="1200" cap="none" spc="0" normalizeH="0" baseline="0" noProof="0">
                <a:ln>
                  <a:noFill/>
                </a:ln>
                <a:solidFill>
                  <a:srgbClr val="000000"/>
                </a:solidFill>
                <a:effectLst/>
                <a:uLnTx/>
                <a:uFillTx/>
                <a:latin typeface="Arial" charset="0"/>
                <a:ea typeface="+mn-ea"/>
                <a:cs typeface="+mn-cs"/>
              </a:rPr>
              <a:t>naranja</a:t>
            </a: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0275" name="Line 36"/>
          <p:cNvSpPr>
            <a:spLocks noChangeShapeType="1"/>
          </p:cNvSpPr>
          <p:nvPr/>
        </p:nvSpPr>
        <p:spPr bwMode="auto">
          <a:xfrm flipH="1">
            <a:off x="4953000" y="1905000"/>
            <a:ext cx="914400" cy="0"/>
          </a:xfrm>
          <a:prstGeom prst="line">
            <a:avLst/>
          </a:prstGeom>
          <a:noFill/>
          <a:ln w="9525">
            <a:solidFill>
              <a:srgbClr val="FF3300"/>
            </a:solidFill>
            <a:round/>
            <a:headEnd/>
            <a:tailEnd type="triangle" w="med" len="me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0276" name="Text Box 37"/>
          <p:cNvSpPr txBox="1">
            <a:spLocks noChangeArrowheads="1"/>
          </p:cNvSpPr>
          <p:nvPr/>
        </p:nvSpPr>
        <p:spPr bwMode="auto">
          <a:xfrm>
            <a:off x="4495800" y="1447800"/>
            <a:ext cx="1263650" cy="366713"/>
          </a:xfrm>
          <a:prstGeom prst="rect">
            <a:avLst/>
          </a:prstGeom>
          <a:noFill/>
          <a:ln w="9525">
            <a:noFill/>
            <a:miter lim="800000"/>
            <a:headEnd/>
            <a:tailEnd/>
          </a:ln>
        </p:spPr>
        <p:txBody>
          <a:bodyPr wrap="none">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s-CL" sz="1800" b="0" i="0" u="none" strike="noStrike" kern="1200" cap="none" spc="0" normalizeH="0" baseline="0" noProof="0">
                <a:ln>
                  <a:noFill/>
                </a:ln>
                <a:solidFill>
                  <a:srgbClr val="000000"/>
                </a:solidFill>
                <a:effectLst/>
                <a:uLnTx/>
                <a:uFillTx/>
                <a:latin typeface="Arial" charset="0"/>
                <a:ea typeface="+mn-ea"/>
                <a:cs typeface="+mn-cs"/>
              </a:rPr>
              <a:t>mandarina</a:t>
            </a: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0277" name="Text Box 38"/>
          <p:cNvSpPr txBox="1">
            <a:spLocks noChangeArrowheads="1"/>
          </p:cNvSpPr>
          <p:nvPr/>
        </p:nvSpPr>
        <p:spPr bwMode="auto">
          <a:xfrm>
            <a:off x="7772400" y="6324600"/>
            <a:ext cx="895350" cy="366713"/>
          </a:xfrm>
          <a:prstGeom prst="rect">
            <a:avLst/>
          </a:prstGeom>
          <a:noFill/>
          <a:ln w="9525">
            <a:noFill/>
            <a:miter lim="800000"/>
            <a:headEnd/>
            <a:tailEnd/>
          </a:ln>
        </p:spPr>
        <p:txBody>
          <a:bodyPr wrap="none">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s-CL" sz="1800" b="0" i="0" u="none" strike="noStrike" kern="1200" cap="none" spc="0" normalizeH="0" baseline="0" noProof="0">
                <a:ln>
                  <a:noFill/>
                </a:ln>
                <a:solidFill>
                  <a:srgbClr val="000000"/>
                </a:solidFill>
                <a:effectLst/>
                <a:uLnTx/>
                <a:uFillTx/>
                <a:latin typeface="Arial" charset="0"/>
                <a:ea typeface="+mn-ea"/>
                <a:cs typeface="+mn-cs"/>
              </a:rPr>
              <a:t>pixeles</a:t>
            </a: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0278" name="Rectangle 39"/>
          <p:cNvSpPr>
            <a:spLocks noChangeArrowheads="1"/>
          </p:cNvSpPr>
          <p:nvPr/>
        </p:nvSpPr>
        <p:spPr bwMode="auto">
          <a:xfrm rot="-1663695">
            <a:off x="-295275" y="2397125"/>
            <a:ext cx="4572000" cy="106680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s-CL" sz="1800" b="0" i="0" u="none" strike="noStrike" kern="1200" cap="none" spc="0" normalizeH="0" baseline="0" noProof="0">
                <a:ln>
                  <a:noFill/>
                </a:ln>
                <a:solidFill>
                  <a:srgbClr val="000000"/>
                </a:solidFill>
                <a:effectLst/>
                <a:uLnTx/>
                <a:uFillTx/>
                <a:latin typeface="Arial" charset="0"/>
                <a:ea typeface="+mn-ea"/>
                <a:cs typeface="+mn-cs"/>
              </a:rPr>
              <a:t>¿Y si las mandarinas son mucho</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s-CL" sz="1800" b="0" i="0" u="none" strike="noStrike" kern="1200" cap="none" spc="0" normalizeH="0" baseline="0" noProof="0">
                <a:ln>
                  <a:noFill/>
                </a:ln>
                <a:solidFill>
                  <a:srgbClr val="000000"/>
                </a:solidFill>
                <a:effectLst/>
                <a:uLnTx/>
                <a:uFillTx/>
                <a:latin typeface="Arial" charset="0"/>
                <a:ea typeface="+mn-ea"/>
                <a:cs typeface="+mn-cs"/>
              </a:rPr>
              <a:t>más caras que las naranjas?</a:t>
            </a: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320488633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46"/>
          <p:cNvPicPr>
            <a:picLocks noChangeAspect="1" noChangeArrowheads="1"/>
          </p:cNvPicPr>
          <p:nvPr/>
        </p:nvPicPr>
        <p:blipFill>
          <a:blip r:embed="rId3"/>
          <a:srcRect/>
          <a:stretch>
            <a:fillRect/>
          </a:stretch>
        </p:blipFill>
        <p:spPr bwMode="auto">
          <a:xfrm>
            <a:off x="381000" y="1525588"/>
            <a:ext cx="8153400" cy="3705225"/>
          </a:xfrm>
          <a:prstGeom prst="rect">
            <a:avLst/>
          </a:prstGeom>
          <a:noFill/>
          <a:ln w="9525">
            <a:noFill/>
            <a:miter lim="800000"/>
            <a:headEnd/>
            <a:tailEnd/>
          </a:ln>
        </p:spPr>
      </p:pic>
      <p:sp>
        <p:nvSpPr>
          <p:cNvPr id="11267" name="Text Box 2"/>
          <p:cNvSpPr txBox="1">
            <a:spLocks noChangeArrowheads="1"/>
          </p:cNvSpPr>
          <p:nvPr/>
        </p:nvSpPr>
        <p:spPr bwMode="auto">
          <a:xfrm>
            <a:off x="228600" y="152400"/>
            <a:ext cx="2203450" cy="366713"/>
          </a:xfrm>
          <a:prstGeom prst="rect">
            <a:avLst/>
          </a:prstGeom>
          <a:noFill/>
          <a:ln w="9525">
            <a:noFill/>
            <a:miter lim="800000"/>
            <a:headEnd/>
            <a:tailEnd/>
          </a:ln>
        </p:spPr>
        <p:txBody>
          <a:bodyPr wrap="none">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s-CL" sz="1800" b="0" i="0" u="none" strike="noStrike" kern="1200" cap="none" spc="0" normalizeH="0" baseline="0" noProof="0">
                <a:ln>
                  <a:noFill/>
                </a:ln>
                <a:solidFill>
                  <a:srgbClr val="000000"/>
                </a:solidFill>
                <a:effectLst/>
                <a:uLnTx/>
                <a:uFillTx/>
                <a:latin typeface="Arial" charset="0"/>
                <a:ea typeface="+mn-ea"/>
                <a:cs typeface="+mn-cs"/>
              </a:rPr>
              <a:t>Un ejemplo práctico</a:t>
            </a: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1268" name="Text Box 3"/>
          <p:cNvSpPr txBox="1">
            <a:spLocks noChangeArrowheads="1"/>
          </p:cNvSpPr>
          <p:nvPr/>
        </p:nvSpPr>
        <p:spPr bwMode="auto">
          <a:xfrm>
            <a:off x="1828800" y="5715000"/>
            <a:ext cx="6254750" cy="641350"/>
          </a:xfrm>
          <a:prstGeom prst="rect">
            <a:avLst/>
          </a:prstGeom>
          <a:noFill/>
          <a:ln w="9525">
            <a:noFill/>
            <a:miter lim="800000"/>
            <a:headEnd/>
            <a:tailEnd/>
          </a:ln>
        </p:spPr>
        <p:txBody>
          <a:bodyPr wrap="none">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s-CL" sz="1800" b="0" i="0" u="none" strike="noStrike" kern="1200" cap="none" spc="0" normalizeH="0" baseline="0" noProof="0">
                <a:ln>
                  <a:noFill/>
                </a:ln>
                <a:solidFill>
                  <a:srgbClr val="000000"/>
                </a:solidFill>
                <a:effectLst/>
                <a:uLnTx/>
                <a:uFillTx/>
                <a:latin typeface="Arial" charset="0"/>
                <a:ea typeface="+mn-ea"/>
                <a:cs typeface="+mn-cs"/>
              </a:rPr>
              <a:t>Todas las mandarinas son clasificadas perfectamente</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s-CL" sz="1800" b="0" i="0" u="none" strike="noStrike" kern="1200" cap="none" spc="0" normalizeH="0" baseline="0" noProof="0">
                <a:ln>
                  <a:noFill/>
                </a:ln>
                <a:solidFill>
                  <a:srgbClr val="000000"/>
                </a:solidFill>
                <a:effectLst/>
                <a:uLnTx/>
                <a:uFillTx/>
                <a:latin typeface="Arial" charset="0"/>
                <a:ea typeface="+mn-ea"/>
                <a:cs typeface="+mn-cs"/>
              </a:rPr>
              <a:t>… pero el costo es que hay varias naranjas mal clasificadas</a:t>
            </a: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1269" name="Line 5"/>
          <p:cNvSpPr>
            <a:spLocks noChangeShapeType="1"/>
          </p:cNvSpPr>
          <p:nvPr/>
        </p:nvSpPr>
        <p:spPr bwMode="auto">
          <a:xfrm>
            <a:off x="0" y="609600"/>
            <a:ext cx="9144000" cy="0"/>
          </a:xfrm>
          <a:prstGeom prst="line">
            <a:avLst/>
          </a:prstGeom>
          <a:noFill/>
          <a:ln w="9525">
            <a:solidFill>
              <a:schemeClr val="tx1"/>
            </a:solidFill>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11270" name="Group 6"/>
          <p:cNvGrpSpPr>
            <a:grpSpLocks/>
          </p:cNvGrpSpPr>
          <p:nvPr/>
        </p:nvGrpSpPr>
        <p:grpSpPr bwMode="auto">
          <a:xfrm>
            <a:off x="2209800" y="2667000"/>
            <a:ext cx="609600" cy="685800"/>
            <a:chOff x="1392" y="1680"/>
            <a:chExt cx="384" cy="432"/>
          </a:xfrm>
        </p:grpSpPr>
        <p:sp>
          <p:nvSpPr>
            <p:cNvPr id="11300" name="Line 7"/>
            <p:cNvSpPr>
              <a:spLocks noChangeShapeType="1"/>
            </p:cNvSpPr>
            <p:nvPr/>
          </p:nvSpPr>
          <p:spPr bwMode="auto">
            <a:xfrm>
              <a:off x="1392" y="1680"/>
              <a:ext cx="384" cy="432"/>
            </a:xfrm>
            <a:prstGeom prst="line">
              <a:avLst/>
            </a:prstGeom>
            <a:noFill/>
            <a:ln w="57150">
              <a:solidFill>
                <a:srgbClr val="FF3300"/>
              </a:solidFill>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1301" name="Line 8"/>
            <p:cNvSpPr>
              <a:spLocks noChangeShapeType="1"/>
            </p:cNvSpPr>
            <p:nvPr/>
          </p:nvSpPr>
          <p:spPr bwMode="auto">
            <a:xfrm flipH="1">
              <a:off x="1392" y="1680"/>
              <a:ext cx="384" cy="432"/>
            </a:xfrm>
            <a:prstGeom prst="line">
              <a:avLst/>
            </a:prstGeom>
            <a:noFill/>
            <a:ln w="57150">
              <a:solidFill>
                <a:srgbClr val="FF3300"/>
              </a:solidFill>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11271" name="Group 9"/>
          <p:cNvGrpSpPr>
            <a:grpSpLocks/>
          </p:cNvGrpSpPr>
          <p:nvPr/>
        </p:nvGrpSpPr>
        <p:grpSpPr bwMode="auto">
          <a:xfrm>
            <a:off x="5791200" y="4267200"/>
            <a:ext cx="609600" cy="685800"/>
            <a:chOff x="1392" y="1680"/>
            <a:chExt cx="384" cy="432"/>
          </a:xfrm>
        </p:grpSpPr>
        <p:sp>
          <p:nvSpPr>
            <p:cNvPr id="11298" name="Line 10"/>
            <p:cNvSpPr>
              <a:spLocks noChangeShapeType="1"/>
            </p:cNvSpPr>
            <p:nvPr/>
          </p:nvSpPr>
          <p:spPr bwMode="auto">
            <a:xfrm>
              <a:off x="1392" y="1680"/>
              <a:ext cx="384" cy="432"/>
            </a:xfrm>
            <a:prstGeom prst="line">
              <a:avLst/>
            </a:prstGeom>
            <a:noFill/>
            <a:ln w="57150">
              <a:solidFill>
                <a:srgbClr val="FF3300"/>
              </a:solidFill>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1299" name="Line 11"/>
            <p:cNvSpPr>
              <a:spLocks noChangeShapeType="1"/>
            </p:cNvSpPr>
            <p:nvPr/>
          </p:nvSpPr>
          <p:spPr bwMode="auto">
            <a:xfrm flipH="1">
              <a:off x="1392" y="1680"/>
              <a:ext cx="384" cy="432"/>
            </a:xfrm>
            <a:prstGeom prst="line">
              <a:avLst/>
            </a:prstGeom>
            <a:noFill/>
            <a:ln w="57150">
              <a:solidFill>
                <a:srgbClr val="FF3300"/>
              </a:solidFill>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11272" name="Freeform 18"/>
          <p:cNvSpPr>
            <a:spLocks/>
          </p:cNvSpPr>
          <p:nvPr/>
        </p:nvSpPr>
        <p:spPr bwMode="auto">
          <a:xfrm>
            <a:off x="838200" y="1676400"/>
            <a:ext cx="685800" cy="762000"/>
          </a:xfrm>
          <a:custGeom>
            <a:avLst/>
            <a:gdLst>
              <a:gd name="T0" fmla="*/ 0 w 432"/>
              <a:gd name="T1" fmla="*/ 2147483647 h 480"/>
              <a:gd name="T2" fmla="*/ 2147483647 w 432"/>
              <a:gd name="T3" fmla="*/ 2147483647 h 480"/>
              <a:gd name="T4" fmla="*/ 2147483647 w 432"/>
              <a:gd name="T5" fmla="*/ 0 h 480"/>
              <a:gd name="T6" fmla="*/ 0 60000 65536"/>
              <a:gd name="T7" fmla="*/ 0 60000 65536"/>
              <a:gd name="T8" fmla="*/ 0 60000 65536"/>
              <a:gd name="T9" fmla="*/ 0 w 432"/>
              <a:gd name="T10" fmla="*/ 0 h 480"/>
              <a:gd name="T11" fmla="*/ 432 w 432"/>
              <a:gd name="T12" fmla="*/ 480 h 480"/>
            </a:gdLst>
            <a:ahLst/>
            <a:cxnLst>
              <a:cxn ang="T6">
                <a:pos x="T0" y="T1"/>
              </a:cxn>
              <a:cxn ang="T7">
                <a:pos x="T2" y="T3"/>
              </a:cxn>
              <a:cxn ang="T8">
                <a:pos x="T4" y="T5"/>
              </a:cxn>
            </a:cxnLst>
            <a:rect l="T9" t="T10" r="T11" b="T12"/>
            <a:pathLst>
              <a:path w="432" h="480">
                <a:moveTo>
                  <a:pt x="0" y="336"/>
                </a:moveTo>
                <a:lnTo>
                  <a:pt x="96" y="480"/>
                </a:lnTo>
                <a:lnTo>
                  <a:pt x="432" y="0"/>
                </a:lnTo>
              </a:path>
            </a:pathLst>
          </a:custGeom>
          <a:noFill/>
          <a:ln w="57150">
            <a:solidFill>
              <a:srgbClr val="00FF00"/>
            </a:solidFill>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1273" name="Freeform 19"/>
          <p:cNvSpPr>
            <a:spLocks/>
          </p:cNvSpPr>
          <p:nvPr/>
        </p:nvSpPr>
        <p:spPr bwMode="auto">
          <a:xfrm>
            <a:off x="5638800" y="1828800"/>
            <a:ext cx="685800" cy="762000"/>
          </a:xfrm>
          <a:custGeom>
            <a:avLst/>
            <a:gdLst>
              <a:gd name="T0" fmla="*/ 0 w 432"/>
              <a:gd name="T1" fmla="*/ 2147483647 h 480"/>
              <a:gd name="T2" fmla="*/ 2147483647 w 432"/>
              <a:gd name="T3" fmla="*/ 2147483647 h 480"/>
              <a:gd name="T4" fmla="*/ 2147483647 w 432"/>
              <a:gd name="T5" fmla="*/ 0 h 480"/>
              <a:gd name="T6" fmla="*/ 0 60000 65536"/>
              <a:gd name="T7" fmla="*/ 0 60000 65536"/>
              <a:gd name="T8" fmla="*/ 0 60000 65536"/>
              <a:gd name="T9" fmla="*/ 0 w 432"/>
              <a:gd name="T10" fmla="*/ 0 h 480"/>
              <a:gd name="T11" fmla="*/ 432 w 432"/>
              <a:gd name="T12" fmla="*/ 480 h 480"/>
            </a:gdLst>
            <a:ahLst/>
            <a:cxnLst>
              <a:cxn ang="T6">
                <a:pos x="T0" y="T1"/>
              </a:cxn>
              <a:cxn ang="T7">
                <a:pos x="T2" y="T3"/>
              </a:cxn>
              <a:cxn ang="T8">
                <a:pos x="T4" y="T5"/>
              </a:cxn>
            </a:cxnLst>
            <a:rect l="T9" t="T10" r="T11" b="T12"/>
            <a:pathLst>
              <a:path w="432" h="480">
                <a:moveTo>
                  <a:pt x="0" y="336"/>
                </a:moveTo>
                <a:lnTo>
                  <a:pt x="96" y="480"/>
                </a:lnTo>
                <a:lnTo>
                  <a:pt x="432" y="0"/>
                </a:lnTo>
              </a:path>
            </a:pathLst>
          </a:custGeom>
          <a:noFill/>
          <a:ln w="57150">
            <a:solidFill>
              <a:srgbClr val="00FF00"/>
            </a:solidFill>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1274" name="Freeform 20"/>
          <p:cNvSpPr>
            <a:spLocks/>
          </p:cNvSpPr>
          <p:nvPr/>
        </p:nvSpPr>
        <p:spPr bwMode="auto">
          <a:xfrm>
            <a:off x="533400" y="4191000"/>
            <a:ext cx="685800" cy="762000"/>
          </a:xfrm>
          <a:custGeom>
            <a:avLst/>
            <a:gdLst>
              <a:gd name="T0" fmla="*/ 0 w 432"/>
              <a:gd name="T1" fmla="*/ 2147483647 h 480"/>
              <a:gd name="T2" fmla="*/ 2147483647 w 432"/>
              <a:gd name="T3" fmla="*/ 2147483647 h 480"/>
              <a:gd name="T4" fmla="*/ 2147483647 w 432"/>
              <a:gd name="T5" fmla="*/ 0 h 480"/>
              <a:gd name="T6" fmla="*/ 0 60000 65536"/>
              <a:gd name="T7" fmla="*/ 0 60000 65536"/>
              <a:gd name="T8" fmla="*/ 0 60000 65536"/>
              <a:gd name="T9" fmla="*/ 0 w 432"/>
              <a:gd name="T10" fmla="*/ 0 h 480"/>
              <a:gd name="T11" fmla="*/ 432 w 432"/>
              <a:gd name="T12" fmla="*/ 480 h 480"/>
            </a:gdLst>
            <a:ahLst/>
            <a:cxnLst>
              <a:cxn ang="T6">
                <a:pos x="T0" y="T1"/>
              </a:cxn>
              <a:cxn ang="T7">
                <a:pos x="T2" y="T3"/>
              </a:cxn>
              <a:cxn ang="T8">
                <a:pos x="T4" y="T5"/>
              </a:cxn>
            </a:cxnLst>
            <a:rect l="T9" t="T10" r="T11" b="T12"/>
            <a:pathLst>
              <a:path w="432" h="480">
                <a:moveTo>
                  <a:pt x="0" y="336"/>
                </a:moveTo>
                <a:lnTo>
                  <a:pt x="96" y="480"/>
                </a:lnTo>
                <a:lnTo>
                  <a:pt x="432" y="0"/>
                </a:lnTo>
              </a:path>
            </a:pathLst>
          </a:custGeom>
          <a:noFill/>
          <a:ln w="57150">
            <a:solidFill>
              <a:srgbClr val="00FF00"/>
            </a:solidFill>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1275" name="Freeform 23"/>
          <p:cNvSpPr>
            <a:spLocks/>
          </p:cNvSpPr>
          <p:nvPr/>
        </p:nvSpPr>
        <p:spPr bwMode="auto">
          <a:xfrm>
            <a:off x="6705600" y="3124200"/>
            <a:ext cx="685800" cy="762000"/>
          </a:xfrm>
          <a:custGeom>
            <a:avLst/>
            <a:gdLst>
              <a:gd name="T0" fmla="*/ 0 w 432"/>
              <a:gd name="T1" fmla="*/ 2147483647 h 480"/>
              <a:gd name="T2" fmla="*/ 2147483647 w 432"/>
              <a:gd name="T3" fmla="*/ 2147483647 h 480"/>
              <a:gd name="T4" fmla="*/ 2147483647 w 432"/>
              <a:gd name="T5" fmla="*/ 0 h 480"/>
              <a:gd name="T6" fmla="*/ 0 60000 65536"/>
              <a:gd name="T7" fmla="*/ 0 60000 65536"/>
              <a:gd name="T8" fmla="*/ 0 60000 65536"/>
              <a:gd name="T9" fmla="*/ 0 w 432"/>
              <a:gd name="T10" fmla="*/ 0 h 480"/>
              <a:gd name="T11" fmla="*/ 432 w 432"/>
              <a:gd name="T12" fmla="*/ 480 h 480"/>
            </a:gdLst>
            <a:ahLst/>
            <a:cxnLst>
              <a:cxn ang="T6">
                <a:pos x="T0" y="T1"/>
              </a:cxn>
              <a:cxn ang="T7">
                <a:pos x="T2" y="T3"/>
              </a:cxn>
              <a:cxn ang="T8">
                <a:pos x="T4" y="T5"/>
              </a:cxn>
            </a:cxnLst>
            <a:rect l="T9" t="T10" r="T11" b="T12"/>
            <a:pathLst>
              <a:path w="432" h="480">
                <a:moveTo>
                  <a:pt x="0" y="336"/>
                </a:moveTo>
                <a:lnTo>
                  <a:pt x="96" y="480"/>
                </a:lnTo>
                <a:lnTo>
                  <a:pt x="432" y="0"/>
                </a:lnTo>
              </a:path>
            </a:pathLst>
          </a:custGeom>
          <a:noFill/>
          <a:ln w="57150">
            <a:solidFill>
              <a:srgbClr val="00FF00"/>
            </a:solidFill>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1276" name="Freeform 24"/>
          <p:cNvSpPr>
            <a:spLocks/>
          </p:cNvSpPr>
          <p:nvPr/>
        </p:nvSpPr>
        <p:spPr bwMode="auto">
          <a:xfrm>
            <a:off x="7848600" y="3124200"/>
            <a:ext cx="685800" cy="762000"/>
          </a:xfrm>
          <a:custGeom>
            <a:avLst/>
            <a:gdLst>
              <a:gd name="T0" fmla="*/ 0 w 432"/>
              <a:gd name="T1" fmla="*/ 2147483647 h 480"/>
              <a:gd name="T2" fmla="*/ 2147483647 w 432"/>
              <a:gd name="T3" fmla="*/ 2147483647 h 480"/>
              <a:gd name="T4" fmla="*/ 2147483647 w 432"/>
              <a:gd name="T5" fmla="*/ 0 h 480"/>
              <a:gd name="T6" fmla="*/ 0 60000 65536"/>
              <a:gd name="T7" fmla="*/ 0 60000 65536"/>
              <a:gd name="T8" fmla="*/ 0 60000 65536"/>
              <a:gd name="T9" fmla="*/ 0 w 432"/>
              <a:gd name="T10" fmla="*/ 0 h 480"/>
              <a:gd name="T11" fmla="*/ 432 w 432"/>
              <a:gd name="T12" fmla="*/ 480 h 480"/>
            </a:gdLst>
            <a:ahLst/>
            <a:cxnLst>
              <a:cxn ang="T6">
                <a:pos x="T0" y="T1"/>
              </a:cxn>
              <a:cxn ang="T7">
                <a:pos x="T2" y="T3"/>
              </a:cxn>
              <a:cxn ang="T8">
                <a:pos x="T4" y="T5"/>
              </a:cxn>
            </a:cxnLst>
            <a:rect l="T9" t="T10" r="T11" b="T12"/>
            <a:pathLst>
              <a:path w="432" h="480">
                <a:moveTo>
                  <a:pt x="0" y="336"/>
                </a:moveTo>
                <a:lnTo>
                  <a:pt x="96" y="480"/>
                </a:lnTo>
                <a:lnTo>
                  <a:pt x="432" y="0"/>
                </a:lnTo>
              </a:path>
            </a:pathLst>
          </a:custGeom>
          <a:noFill/>
          <a:ln w="57150">
            <a:solidFill>
              <a:srgbClr val="00FF00"/>
            </a:solidFill>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1277" name="Freeform 25"/>
          <p:cNvSpPr>
            <a:spLocks/>
          </p:cNvSpPr>
          <p:nvPr/>
        </p:nvSpPr>
        <p:spPr bwMode="auto">
          <a:xfrm>
            <a:off x="7010400" y="4191000"/>
            <a:ext cx="685800" cy="762000"/>
          </a:xfrm>
          <a:custGeom>
            <a:avLst/>
            <a:gdLst>
              <a:gd name="T0" fmla="*/ 0 w 432"/>
              <a:gd name="T1" fmla="*/ 2147483647 h 480"/>
              <a:gd name="T2" fmla="*/ 2147483647 w 432"/>
              <a:gd name="T3" fmla="*/ 2147483647 h 480"/>
              <a:gd name="T4" fmla="*/ 2147483647 w 432"/>
              <a:gd name="T5" fmla="*/ 0 h 480"/>
              <a:gd name="T6" fmla="*/ 0 60000 65536"/>
              <a:gd name="T7" fmla="*/ 0 60000 65536"/>
              <a:gd name="T8" fmla="*/ 0 60000 65536"/>
              <a:gd name="T9" fmla="*/ 0 w 432"/>
              <a:gd name="T10" fmla="*/ 0 h 480"/>
              <a:gd name="T11" fmla="*/ 432 w 432"/>
              <a:gd name="T12" fmla="*/ 480 h 480"/>
            </a:gdLst>
            <a:ahLst/>
            <a:cxnLst>
              <a:cxn ang="T6">
                <a:pos x="T0" y="T1"/>
              </a:cxn>
              <a:cxn ang="T7">
                <a:pos x="T2" y="T3"/>
              </a:cxn>
              <a:cxn ang="T8">
                <a:pos x="T4" y="T5"/>
              </a:cxn>
            </a:cxnLst>
            <a:rect l="T9" t="T10" r="T11" b="T12"/>
            <a:pathLst>
              <a:path w="432" h="480">
                <a:moveTo>
                  <a:pt x="0" y="336"/>
                </a:moveTo>
                <a:lnTo>
                  <a:pt x="96" y="480"/>
                </a:lnTo>
                <a:lnTo>
                  <a:pt x="432" y="0"/>
                </a:lnTo>
              </a:path>
            </a:pathLst>
          </a:custGeom>
          <a:noFill/>
          <a:ln w="57150">
            <a:solidFill>
              <a:srgbClr val="00FF00"/>
            </a:solidFill>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1278" name="Freeform 26"/>
          <p:cNvSpPr>
            <a:spLocks/>
          </p:cNvSpPr>
          <p:nvPr/>
        </p:nvSpPr>
        <p:spPr bwMode="auto">
          <a:xfrm>
            <a:off x="2133600" y="1828800"/>
            <a:ext cx="228600" cy="381000"/>
          </a:xfrm>
          <a:custGeom>
            <a:avLst/>
            <a:gdLst>
              <a:gd name="T0" fmla="*/ 0 w 432"/>
              <a:gd name="T1" fmla="*/ 2147483647 h 480"/>
              <a:gd name="T2" fmla="*/ 2147483647 w 432"/>
              <a:gd name="T3" fmla="*/ 2147483647 h 480"/>
              <a:gd name="T4" fmla="*/ 2147483647 w 432"/>
              <a:gd name="T5" fmla="*/ 0 h 480"/>
              <a:gd name="T6" fmla="*/ 0 60000 65536"/>
              <a:gd name="T7" fmla="*/ 0 60000 65536"/>
              <a:gd name="T8" fmla="*/ 0 60000 65536"/>
              <a:gd name="T9" fmla="*/ 0 w 432"/>
              <a:gd name="T10" fmla="*/ 0 h 480"/>
              <a:gd name="T11" fmla="*/ 432 w 432"/>
              <a:gd name="T12" fmla="*/ 480 h 480"/>
            </a:gdLst>
            <a:ahLst/>
            <a:cxnLst>
              <a:cxn ang="T6">
                <a:pos x="T0" y="T1"/>
              </a:cxn>
              <a:cxn ang="T7">
                <a:pos x="T2" y="T3"/>
              </a:cxn>
              <a:cxn ang="T8">
                <a:pos x="T4" y="T5"/>
              </a:cxn>
            </a:cxnLst>
            <a:rect l="T9" t="T10" r="T11" b="T12"/>
            <a:pathLst>
              <a:path w="432" h="480">
                <a:moveTo>
                  <a:pt x="0" y="336"/>
                </a:moveTo>
                <a:lnTo>
                  <a:pt x="96" y="480"/>
                </a:lnTo>
                <a:lnTo>
                  <a:pt x="432" y="0"/>
                </a:lnTo>
              </a:path>
            </a:pathLst>
          </a:custGeom>
          <a:noFill/>
          <a:ln w="57150">
            <a:solidFill>
              <a:srgbClr val="00FF00"/>
            </a:solidFill>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1279" name="Freeform 27"/>
          <p:cNvSpPr>
            <a:spLocks/>
          </p:cNvSpPr>
          <p:nvPr/>
        </p:nvSpPr>
        <p:spPr bwMode="auto">
          <a:xfrm>
            <a:off x="3352800" y="1981200"/>
            <a:ext cx="228600" cy="381000"/>
          </a:xfrm>
          <a:custGeom>
            <a:avLst/>
            <a:gdLst>
              <a:gd name="T0" fmla="*/ 0 w 432"/>
              <a:gd name="T1" fmla="*/ 2147483647 h 480"/>
              <a:gd name="T2" fmla="*/ 2147483647 w 432"/>
              <a:gd name="T3" fmla="*/ 2147483647 h 480"/>
              <a:gd name="T4" fmla="*/ 2147483647 w 432"/>
              <a:gd name="T5" fmla="*/ 0 h 480"/>
              <a:gd name="T6" fmla="*/ 0 60000 65536"/>
              <a:gd name="T7" fmla="*/ 0 60000 65536"/>
              <a:gd name="T8" fmla="*/ 0 60000 65536"/>
              <a:gd name="T9" fmla="*/ 0 w 432"/>
              <a:gd name="T10" fmla="*/ 0 h 480"/>
              <a:gd name="T11" fmla="*/ 432 w 432"/>
              <a:gd name="T12" fmla="*/ 480 h 480"/>
            </a:gdLst>
            <a:ahLst/>
            <a:cxnLst>
              <a:cxn ang="T6">
                <a:pos x="T0" y="T1"/>
              </a:cxn>
              <a:cxn ang="T7">
                <a:pos x="T2" y="T3"/>
              </a:cxn>
              <a:cxn ang="T8">
                <a:pos x="T4" y="T5"/>
              </a:cxn>
            </a:cxnLst>
            <a:rect l="T9" t="T10" r="T11" b="T12"/>
            <a:pathLst>
              <a:path w="432" h="480">
                <a:moveTo>
                  <a:pt x="0" y="336"/>
                </a:moveTo>
                <a:lnTo>
                  <a:pt x="96" y="480"/>
                </a:lnTo>
                <a:lnTo>
                  <a:pt x="432" y="0"/>
                </a:lnTo>
              </a:path>
            </a:pathLst>
          </a:custGeom>
          <a:noFill/>
          <a:ln w="57150">
            <a:solidFill>
              <a:srgbClr val="00FF00"/>
            </a:solidFill>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1280" name="Freeform 28"/>
          <p:cNvSpPr>
            <a:spLocks/>
          </p:cNvSpPr>
          <p:nvPr/>
        </p:nvSpPr>
        <p:spPr bwMode="auto">
          <a:xfrm>
            <a:off x="4419600" y="1905000"/>
            <a:ext cx="228600" cy="381000"/>
          </a:xfrm>
          <a:custGeom>
            <a:avLst/>
            <a:gdLst>
              <a:gd name="T0" fmla="*/ 0 w 432"/>
              <a:gd name="T1" fmla="*/ 2147483647 h 480"/>
              <a:gd name="T2" fmla="*/ 2147483647 w 432"/>
              <a:gd name="T3" fmla="*/ 2147483647 h 480"/>
              <a:gd name="T4" fmla="*/ 2147483647 w 432"/>
              <a:gd name="T5" fmla="*/ 0 h 480"/>
              <a:gd name="T6" fmla="*/ 0 60000 65536"/>
              <a:gd name="T7" fmla="*/ 0 60000 65536"/>
              <a:gd name="T8" fmla="*/ 0 60000 65536"/>
              <a:gd name="T9" fmla="*/ 0 w 432"/>
              <a:gd name="T10" fmla="*/ 0 h 480"/>
              <a:gd name="T11" fmla="*/ 432 w 432"/>
              <a:gd name="T12" fmla="*/ 480 h 480"/>
            </a:gdLst>
            <a:ahLst/>
            <a:cxnLst>
              <a:cxn ang="T6">
                <a:pos x="T0" y="T1"/>
              </a:cxn>
              <a:cxn ang="T7">
                <a:pos x="T2" y="T3"/>
              </a:cxn>
              <a:cxn ang="T8">
                <a:pos x="T4" y="T5"/>
              </a:cxn>
            </a:cxnLst>
            <a:rect l="T9" t="T10" r="T11" b="T12"/>
            <a:pathLst>
              <a:path w="432" h="480">
                <a:moveTo>
                  <a:pt x="0" y="336"/>
                </a:moveTo>
                <a:lnTo>
                  <a:pt x="96" y="480"/>
                </a:lnTo>
                <a:lnTo>
                  <a:pt x="432" y="0"/>
                </a:lnTo>
              </a:path>
            </a:pathLst>
          </a:custGeom>
          <a:noFill/>
          <a:ln w="57150">
            <a:solidFill>
              <a:srgbClr val="00FF00"/>
            </a:solidFill>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1281" name="Freeform 29"/>
          <p:cNvSpPr>
            <a:spLocks/>
          </p:cNvSpPr>
          <p:nvPr/>
        </p:nvSpPr>
        <p:spPr bwMode="auto">
          <a:xfrm>
            <a:off x="6781800" y="2057400"/>
            <a:ext cx="228600" cy="381000"/>
          </a:xfrm>
          <a:custGeom>
            <a:avLst/>
            <a:gdLst>
              <a:gd name="T0" fmla="*/ 0 w 432"/>
              <a:gd name="T1" fmla="*/ 2147483647 h 480"/>
              <a:gd name="T2" fmla="*/ 2147483647 w 432"/>
              <a:gd name="T3" fmla="*/ 2147483647 h 480"/>
              <a:gd name="T4" fmla="*/ 2147483647 w 432"/>
              <a:gd name="T5" fmla="*/ 0 h 480"/>
              <a:gd name="T6" fmla="*/ 0 60000 65536"/>
              <a:gd name="T7" fmla="*/ 0 60000 65536"/>
              <a:gd name="T8" fmla="*/ 0 60000 65536"/>
              <a:gd name="T9" fmla="*/ 0 w 432"/>
              <a:gd name="T10" fmla="*/ 0 h 480"/>
              <a:gd name="T11" fmla="*/ 432 w 432"/>
              <a:gd name="T12" fmla="*/ 480 h 480"/>
            </a:gdLst>
            <a:ahLst/>
            <a:cxnLst>
              <a:cxn ang="T6">
                <a:pos x="T0" y="T1"/>
              </a:cxn>
              <a:cxn ang="T7">
                <a:pos x="T2" y="T3"/>
              </a:cxn>
              <a:cxn ang="T8">
                <a:pos x="T4" y="T5"/>
              </a:cxn>
            </a:cxnLst>
            <a:rect l="T9" t="T10" r="T11" b="T12"/>
            <a:pathLst>
              <a:path w="432" h="480">
                <a:moveTo>
                  <a:pt x="0" y="336"/>
                </a:moveTo>
                <a:lnTo>
                  <a:pt x="96" y="480"/>
                </a:lnTo>
                <a:lnTo>
                  <a:pt x="432" y="0"/>
                </a:lnTo>
              </a:path>
            </a:pathLst>
          </a:custGeom>
          <a:noFill/>
          <a:ln w="57150">
            <a:solidFill>
              <a:srgbClr val="00FF00"/>
            </a:solidFill>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1282" name="Freeform 30"/>
          <p:cNvSpPr>
            <a:spLocks/>
          </p:cNvSpPr>
          <p:nvPr/>
        </p:nvSpPr>
        <p:spPr bwMode="auto">
          <a:xfrm>
            <a:off x="7620000" y="2286000"/>
            <a:ext cx="228600" cy="381000"/>
          </a:xfrm>
          <a:custGeom>
            <a:avLst/>
            <a:gdLst>
              <a:gd name="T0" fmla="*/ 0 w 432"/>
              <a:gd name="T1" fmla="*/ 2147483647 h 480"/>
              <a:gd name="T2" fmla="*/ 2147483647 w 432"/>
              <a:gd name="T3" fmla="*/ 2147483647 h 480"/>
              <a:gd name="T4" fmla="*/ 2147483647 w 432"/>
              <a:gd name="T5" fmla="*/ 0 h 480"/>
              <a:gd name="T6" fmla="*/ 0 60000 65536"/>
              <a:gd name="T7" fmla="*/ 0 60000 65536"/>
              <a:gd name="T8" fmla="*/ 0 60000 65536"/>
              <a:gd name="T9" fmla="*/ 0 w 432"/>
              <a:gd name="T10" fmla="*/ 0 h 480"/>
              <a:gd name="T11" fmla="*/ 432 w 432"/>
              <a:gd name="T12" fmla="*/ 480 h 480"/>
            </a:gdLst>
            <a:ahLst/>
            <a:cxnLst>
              <a:cxn ang="T6">
                <a:pos x="T0" y="T1"/>
              </a:cxn>
              <a:cxn ang="T7">
                <a:pos x="T2" y="T3"/>
              </a:cxn>
              <a:cxn ang="T8">
                <a:pos x="T4" y="T5"/>
              </a:cxn>
            </a:cxnLst>
            <a:rect l="T9" t="T10" r="T11" b="T12"/>
            <a:pathLst>
              <a:path w="432" h="480">
                <a:moveTo>
                  <a:pt x="0" y="336"/>
                </a:moveTo>
                <a:lnTo>
                  <a:pt x="96" y="480"/>
                </a:lnTo>
                <a:lnTo>
                  <a:pt x="432" y="0"/>
                </a:lnTo>
              </a:path>
            </a:pathLst>
          </a:custGeom>
          <a:noFill/>
          <a:ln w="57150">
            <a:solidFill>
              <a:srgbClr val="00FF00"/>
            </a:solidFill>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1283" name="Freeform 31"/>
          <p:cNvSpPr>
            <a:spLocks/>
          </p:cNvSpPr>
          <p:nvPr/>
        </p:nvSpPr>
        <p:spPr bwMode="auto">
          <a:xfrm>
            <a:off x="8229600" y="4419600"/>
            <a:ext cx="228600" cy="381000"/>
          </a:xfrm>
          <a:custGeom>
            <a:avLst/>
            <a:gdLst>
              <a:gd name="T0" fmla="*/ 0 w 432"/>
              <a:gd name="T1" fmla="*/ 2147483647 h 480"/>
              <a:gd name="T2" fmla="*/ 2147483647 w 432"/>
              <a:gd name="T3" fmla="*/ 2147483647 h 480"/>
              <a:gd name="T4" fmla="*/ 2147483647 w 432"/>
              <a:gd name="T5" fmla="*/ 0 h 480"/>
              <a:gd name="T6" fmla="*/ 0 60000 65536"/>
              <a:gd name="T7" fmla="*/ 0 60000 65536"/>
              <a:gd name="T8" fmla="*/ 0 60000 65536"/>
              <a:gd name="T9" fmla="*/ 0 w 432"/>
              <a:gd name="T10" fmla="*/ 0 h 480"/>
              <a:gd name="T11" fmla="*/ 432 w 432"/>
              <a:gd name="T12" fmla="*/ 480 h 480"/>
            </a:gdLst>
            <a:ahLst/>
            <a:cxnLst>
              <a:cxn ang="T6">
                <a:pos x="T0" y="T1"/>
              </a:cxn>
              <a:cxn ang="T7">
                <a:pos x="T2" y="T3"/>
              </a:cxn>
              <a:cxn ang="T8">
                <a:pos x="T4" y="T5"/>
              </a:cxn>
            </a:cxnLst>
            <a:rect l="T9" t="T10" r="T11" b="T12"/>
            <a:pathLst>
              <a:path w="432" h="480">
                <a:moveTo>
                  <a:pt x="0" y="336"/>
                </a:moveTo>
                <a:lnTo>
                  <a:pt x="96" y="480"/>
                </a:lnTo>
                <a:lnTo>
                  <a:pt x="432" y="0"/>
                </a:lnTo>
              </a:path>
            </a:pathLst>
          </a:custGeom>
          <a:noFill/>
          <a:ln w="57150">
            <a:solidFill>
              <a:srgbClr val="00FF00"/>
            </a:solidFill>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1284" name="Freeform 32"/>
          <p:cNvSpPr>
            <a:spLocks/>
          </p:cNvSpPr>
          <p:nvPr/>
        </p:nvSpPr>
        <p:spPr bwMode="auto">
          <a:xfrm>
            <a:off x="4800600" y="4038600"/>
            <a:ext cx="228600" cy="381000"/>
          </a:xfrm>
          <a:custGeom>
            <a:avLst/>
            <a:gdLst>
              <a:gd name="T0" fmla="*/ 0 w 432"/>
              <a:gd name="T1" fmla="*/ 2147483647 h 480"/>
              <a:gd name="T2" fmla="*/ 2147483647 w 432"/>
              <a:gd name="T3" fmla="*/ 2147483647 h 480"/>
              <a:gd name="T4" fmla="*/ 2147483647 w 432"/>
              <a:gd name="T5" fmla="*/ 0 h 480"/>
              <a:gd name="T6" fmla="*/ 0 60000 65536"/>
              <a:gd name="T7" fmla="*/ 0 60000 65536"/>
              <a:gd name="T8" fmla="*/ 0 60000 65536"/>
              <a:gd name="T9" fmla="*/ 0 w 432"/>
              <a:gd name="T10" fmla="*/ 0 h 480"/>
              <a:gd name="T11" fmla="*/ 432 w 432"/>
              <a:gd name="T12" fmla="*/ 480 h 480"/>
            </a:gdLst>
            <a:ahLst/>
            <a:cxnLst>
              <a:cxn ang="T6">
                <a:pos x="T0" y="T1"/>
              </a:cxn>
              <a:cxn ang="T7">
                <a:pos x="T2" y="T3"/>
              </a:cxn>
              <a:cxn ang="T8">
                <a:pos x="T4" y="T5"/>
              </a:cxn>
            </a:cxnLst>
            <a:rect l="T9" t="T10" r="T11" b="T12"/>
            <a:pathLst>
              <a:path w="432" h="480">
                <a:moveTo>
                  <a:pt x="0" y="336"/>
                </a:moveTo>
                <a:lnTo>
                  <a:pt x="96" y="480"/>
                </a:lnTo>
                <a:lnTo>
                  <a:pt x="432" y="0"/>
                </a:lnTo>
              </a:path>
            </a:pathLst>
          </a:custGeom>
          <a:noFill/>
          <a:ln w="57150">
            <a:solidFill>
              <a:srgbClr val="00FF00"/>
            </a:solidFill>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1285" name="Freeform 33"/>
          <p:cNvSpPr>
            <a:spLocks/>
          </p:cNvSpPr>
          <p:nvPr/>
        </p:nvSpPr>
        <p:spPr bwMode="auto">
          <a:xfrm>
            <a:off x="3429000" y="2819400"/>
            <a:ext cx="228600" cy="381000"/>
          </a:xfrm>
          <a:custGeom>
            <a:avLst/>
            <a:gdLst>
              <a:gd name="T0" fmla="*/ 0 w 432"/>
              <a:gd name="T1" fmla="*/ 2147483647 h 480"/>
              <a:gd name="T2" fmla="*/ 2147483647 w 432"/>
              <a:gd name="T3" fmla="*/ 2147483647 h 480"/>
              <a:gd name="T4" fmla="*/ 2147483647 w 432"/>
              <a:gd name="T5" fmla="*/ 0 h 480"/>
              <a:gd name="T6" fmla="*/ 0 60000 65536"/>
              <a:gd name="T7" fmla="*/ 0 60000 65536"/>
              <a:gd name="T8" fmla="*/ 0 60000 65536"/>
              <a:gd name="T9" fmla="*/ 0 w 432"/>
              <a:gd name="T10" fmla="*/ 0 h 480"/>
              <a:gd name="T11" fmla="*/ 432 w 432"/>
              <a:gd name="T12" fmla="*/ 480 h 480"/>
            </a:gdLst>
            <a:ahLst/>
            <a:cxnLst>
              <a:cxn ang="T6">
                <a:pos x="T0" y="T1"/>
              </a:cxn>
              <a:cxn ang="T7">
                <a:pos x="T2" y="T3"/>
              </a:cxn>
              <a:cxn ang="T8">
                <a:pos x="T4" y="T5"/>
              </a:cxn>
            </a:cxnLst>
            <a:rect l="T9" t="T10" r="T11" b="T12"/>
            <a:pathLst>
              <a:path w="432" h="480">
                <a:moveTo>
                  <a:pt x="0" y="336"/>
                </a:moveTo>
                <a:lnTo>
                  <a:pt x="96" y="480"/>
                </a:lnTo>
                <a:lnTo>
                  <a:pt x="432" y="0"/>
                </a:lnTo>
              </a:path>
            </a:pathLst>
          </a:custGeom>
          <a:noFill/>
          <a:ln w="57150">
            <a:solidFill>
              <a:srgbClr val="00FF00"/>
            </a:solidFill>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1286" name="Freeform 34"/>
          <p:cNvSpPr>
            <a:spLocks/>
          </p:cNvSpPr>
          <p:nvPr/>
        </p:nvSpPr>
        <p:spPr bwMode="auto">
          <a:xfrm>
            <a:off x="2590800" y="3733800"/>
            <a:ext cx="228600" cy="381000"/>
          </a:xfrm>
          <a:custGeom>
            <a:avLst/>
            <a:gdLst>
              <a:gd name="T0" fmla="*/ 0 w 432"/>
              <a:gd name="T1" fmla="*/ 2147483647 h 480"/>
              <a:gd name="T2" fmla="*/ 2147483647 w 432"/>
              <a:gd name="T3" fmla="*/ 2147483647 h 480"/>
              <a:gd name="T4" fmla="*/ 2147483647 w 432"/>
              <a:gd name="T5" fmla="*/ 0 h 480"/>
              <a:gd name="T6" fmla="*/ 0 60000 65536"/>
              <a:gd name="T7" fmla="*/ 0 60000 65536"/>
              <a:gd name="T8" fmla="*/ 0 60000 65536"/>
              <a:gd name="T9" fmla="*/ 0 w 432"/>
              <a:gd name="T10" fmla="*/ 0 h 480"/>
              <a:gd name="T11" fmla="*/ 432 w 432"/>
              <a:gd name="T12" fmla="*/ 480 h 480"/>
            </a:gdLst>
            <a:ahLst/>
            <a:cxnLst>
              <a:cxn ang="T6">
                <a:pos x="T0" y="T1"/>
              </a:cxn>
              <a:cxn ang="T7">
                <a:pos x="T2" y="T3"/>
              </a:cxn>
              <a:cxn ang="T8">
                <a:pos x="T4" y="T5"/>
              </a:cxn>
            </a:cxnLst>
            <a:rect l="T9" t="T10" r="T11" b="T12"/>
            <a:pathLst>
              <a:path w="432" h="480">
                <a:moveTo>
                  <a:pt x="0" y="336"/>
                </a:moveTo>
                <a:lnTo>
                  <a:pt x="96" y="480"/>
                </a:lnTo>
                <a:lnTo>
                  <a:pt x="432" y="0"/>
                </a:lnTo>
              </a:path>
            </a:pathLst>
          </a:custGeom>
          <a:noFill/>
          <a:ln w="57150">
            <a:solidFill>
              <a:srgbClr val="00FF00"/>
            </a:solidFill>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1287" name="Freeform 35"/>
          <p:cNvSpPr>
            <a:spLocks/>
          </p:cNvSpPr>
          <p:nvPr/>
        </p:nvSpPr>
        <p:spPr bwMode="auto">
          <a:xfrm>
            <a:off x="1219200" y="3124200"/>
            <a:ext cx="228600" cy="381000"/>
          </a:xfrm>
          <a:custGeom>
            <a:avLst/>
            <a:gdLst>
              <a:gd name="T0" fmla="*/ 0 w 432"/>
              <a:gd name="T1" fmla="*/ 2147483647 h 480"/>
              <a:gd name="T2" fmla="*/ 2147483647 w 432"/>
              <a:gd name="T3" fmla="*/ 2147483647 h 480"/>
              <a:gd name="T4" fmla="*/ 2147483647 w 432"/>
              <a:gd name="T5" fmla="*/ 0 h 480"/>
              <a:gd name="T6" fmla="*/ 0 60000 65536"/>
              <a:gd name="T7" fmla="*/ 0 60000 65536"/>
              <a:gd name="T8" fmla="*/ 0 60000 65536"/>
              <a:gd name="T9" fmla="*/ 0 w 432"/>
              <a:gd name="T10" fmla="*/ 0 h 480"/>
              <a:gd name="T11" fmla="*/ 432 w 432"/>
              <a:gd name="T12" fmla="*/ 480 h 480"/>
            </a:gdLst>
            <a:ahLst/>
            <a:cxnLst>
              <a:cxn ang="T6">
                <a:pos x="T0" y="T1"/>
              </a:cxn>
              <a:cxn ang="T7">
                <a:pos x="T2" y="T3"/>
              </a:cxn>
              <a:cxn ang="T8">
                <a:pos x="T4" y="T5"/>
              </a:cxn>
            </a:cxnLst>
            <a:rect l="T9" t="T10" r="T11" b="T12"/>
            <a:pathLst>
              <a:path w="432" h="480">
                <a:moveTo>
                  <a:pt x="0" y="336"/>
                </a:moveTo>
                <a:lnTo>
                  <a:pt x="96" y="480"/>
                </a:lnTo>
                <a:lnTo>
                  <a:pt x="432" y="0"/>
                </a:lnTo>
              </a:path>
            </a:pathLst>
          </a:custGeom>
          <a:noFill/>
          <a:ln w="57150">
            <a:solidFill>
              <a:srgbClr val="00FF00"/>
            </a:solidFill>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1288" name="Freeform 36"/>
          <p:cNvSpPr>
            <a:spLocks/>
          </p:cNvSpPr>
          <p:nvPr/>
        </p:nvSpPr>
        <p:spPr bwMode="auto">
          <a:xfrm>
            <a:off x="304800" y="3200400"/>
            <a:ext cx="228600" cy="381000"/>
          </a:xfrm>
          <a:custGeom>
            <a:avLst/>
            <a:gdLst>
              <a:gd name="T0" fmla="*/ 0 w 432"/>
              <a:gd name="T1" fmla="*/ 2147483647 h 480"/>
              <a:gd name="T2" fmla="*/ 2147483647 w 432"/>
              <a:gd name="T3" fmla="*/ 2147483647 h 480"/>
              <a:gd name="T4" fmla="*/ 2147483647 w 432"/>
              <a:gd name="T5" fmla="*/ 0 h 480"/>
              <a:gd name="T6" fmla="*/ 0 60000 65536"/>
              <a:gd name="T7" fmla="*/ 0 60000 65536"/>
              <a:gd name="T8" fmla="*/ 0 60000 65536"/>
              <a:gd name="T9" fmla="*/ 0 w 432"/>
              <a:gd name="T10" fmla="*/ 0 h 480"/>
              <a:gd name="T11" fmla="*/ 432 w 432"/>
              <a:gd name="T12" fmla="*/ 480 h 480"/>
            </a:gdLst>
            <a:ahLst/>
            <a:cxnLst>
              <a:cxn ang="T6">
                <a:pos x="T0" y="T1"/>
              </a:cxn>
              <a:cxn ang="T7">
                <a:pos x="T2" y="T3"/>
              </a:cxn>
              <a:cxn ang="T8">
                <a:pos x="T4" y="T5"/>
              </a:cxn>
            </a:cxnLst>
            <a:rect l="T9" t="T10" r="T11" b="T12"/>
            <a:pathLst>
              <a:path w="432" h="480">
                <a:moveTo>
                  <a:pt x="0" y="336"/>
                </a:moveTo>
                <a:lnTo>
                  <a:pt x="96" y="480"/>
                </a:lnTo>
                <a:lnTo>
                  <a:pt x="432" y="0"/>
                </a:lnTo>
              </a:path>
            </a:pathLst>
          </a:custGeom>
          <a:noFill/>
          <a:ln w="57150">
            <a:solidFill>
              <a:srgbClr val="00FF00"/>
            </a:solidFill>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1289" name="Freeform 37"/>
          <p:cNvSpPr>
            <a:spLocks/>
          </p:cNvSpPr>
          <p:nvPr/>
        </p:nvSpPr>
        <p:spPr bwMode="auto">
          <a:xfrm>
            <a:off x="2590800" y="4648200"/>
            <a:ext cx="228600" cy="381000"/>
          </a:xfrm>
          <a:custGeom>
            <a:avLst/>
            <a:gdLst>
              <a:gd name="T0" fmla="*/ 0 w 432"/>
              <a:gd name="T1" fmla="*/ 2147483647 h 480"/>
              <a:gd name="T2" fmla="*/ 2147483647 w 432"/>
              <a:gd name="T3" fmla="*/ 2147483647 h 480"/>
              <a:gd name="T4" fmla="*/ 2147483647 w 432"/>
              <a:gd name="T5" fmla="*/ 0 h 480"/>
              <a:gd name="T6" fmla="*/ 0 60000 65536"/>
              <a:gd name="T7" fmla="*/ 0 60000 65536"/>
              <a:gd name="T8" fmla="*/ 0 60000 65536"/>
              <a:gd name="T9" fmla="*/ 0 w 432"/>
              <a:gd name="T10" fmla="*/ 0 h 480"/>
              <a:gd name="T11" fmla="*/ 432 w 432"/>
              <a:gd name="T12" fmla="*/ 480 h 480"/>
            </a:gdLst>
            <a:ahLst/>
            <a:cxnLst>
              <a:cxn ang="T6">
                <a:pos x="T0" y="T1"/>
              </a:cxn>
              <a:cxn ang="T7">
                <a:pos x="T2" y="T3"/>
              </a:cxn>
              <a:cxn ang="T8">
                <a:pos x="T4" y="T5"/>
              </a:cxn>
            </a:cxnLst>
            <a:rect l="T9" t="T10" r="T11" b="T12"/>
            <a:pathLst>
              <a:path w="432" h="480">
                <a:moveTo>
                  <a:pt x="0" y="336"/>
                </a:moveTo>
                <a:lnTo>
                  <a:pt x="96" y="480"/>
                </a:lnTo>
                <a:lnTo>
                  <a:pt x="432" y="0"/>
                </a:lnTo>
              </a:path>
            </a:pathLst>
          </a:custGeom>
          <a:noFill/>
          <a:ln w="57150">
            <a:solidFill>
              <a:srgbClr val="00FF00"/>
            </a:solidFill>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1290" name="Freeform 38"/>
          <p:cNvSpPr>
            <a:spLocks/>
          </p:cNvSpPr>
          <p:nvPr/>
        </p:nvSpPr>
        <p:spPr bwMode="auto">
          <a:xfrm>
            <a:off x="1752600" y="4267200"/>
            <a:ext cx="228600" cy="381000"/>
          </a:xfrm>
          <a:custGeom>
            <a:avLst/>
            <a:gdLst>
              <a:gd name="T0" fmla="*/ 0 w 432"/>
              <a:gd name="T1" fmla="*/ 2147483647 h 480"/>
              <a:gd name="T2" fmla="*/ 2147483647 w 432"/>
              <a:gd name="T3" fmla="*/ 2147483647 h 480"/>
              <a:gd name="T4" fmla="*/ 2147483647 w 432"/>
              <a:gd name="T5" fmla="*/ 0 h 480"/>
              <a:gd name="T6" fmla="*/ 0 60000 65536"/>
              <a:gd name="T7" fmla="*/ 0 60000 65536"/>
              <a:gd name="T8" fmla="*/ 0 60000 65536"/>
              <a:gd name="T9" fmla="*/ 0 w 432"/>
              <a:gd name="T10" fmla="*/ 0 h 480"/>
              <a:gd name="T11" fmla="*/ 432 w 432"/>
              <a:gd name="T12" fmla="*/ 480 h 480"/>
            </a:gdLst>
            <a:ahLst/>
            <a:cxnLst>
              <a:cxn ang="T6">
                <a:pos x="T0" y="T1"/>
              </a:cxn>
              <a:cxn ang="T7">
                <a:pos x="T2" y="T3"/>
              </a:cxn>
              <a:cxn ang="T8">
                <a:pos x="T4" y="T5"/>
              </a:cxn>
            </a:cxnLst>
            <a:rect l="T9" t="T10" r="T11" b="T12"/>
            <a:pathLst>
              <a:path w="432" h="480">
                <a:moveTo>
                  <a:pt x="0" y="336"/>
                </a:moveTo>
                <a:lnTo>
                  <a:pt x="96" y="480"/>
                </a:lnTo>
                <a:lnTo>
                  <a:pt x="432" y="0"/>
                </a:lnTo>
              </a:path>
            </a:pathLst>
          </a:custGeom>
          <a:noFill/>
          <a:ln w="57150">
            <a:solidFill>
              <a:srgbClr val="00FF00"/>
            </a:solidFill>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1291" name="Freeform 39"/>
          <p:cNvSpPr>
            <a:spLocks/>
          </p:cNvSpPr>
          <p:nvPr/>
        </p:nvSpPr>
        <p:spPr bwMode="auto">
          <a:xfrm>
            <a:off x="5791200" y="3048000"/>
            <a:ext cx="228600" cy="381000"/>
          </a:xfrm>
          <a:custGeom>
            <a:avLst/>
            <a:gdLst>
              <a:gd name="T0" fmla="*/ 0 w 432"/>
              <a:gd name="T1" fmla="*/ 2147483647 h 480"/>
              <a:gd name="T2" fmla="*/ 2147483647 w 432"/>
              <a:gd name="T3" fmla="*/ 2147483647 h 480"/>
              <a:gd name="T4" fmla="*/ 2147483647 w 432"/>
              <a:gd name="T5" fmla="*/ 0 h 480"/>
              <a:gd name="T6" fmla="*/ 0 60000 65536"/>
              <a:gd name="T7" fmla="*/ 0 60000 65536"/>
              <a:gd name="T8" fmla="*/ 0 60000 65536"/>
              <a:gd name="T9" fmla="*/ 0 w 432"/>
              <a:gd name="T10" fmla="*/ 0 h 480"/>
              <a:gd name="T11" fmla="*/ 432 w 432"/>
              <a:gd name="T12" fmla="*/ 480 h 480"/>
            </a:gdLst>
            <a:ahLst/>
            <a:cxnLst>
              <a:cxn ang="T6">
                <a:pos x="T0" y="T1"/>
              </a:cxn>
              <a:cxn ang="T7">
                <a:pos x="T2" y="T3"/>
              </a:cxn>
              <a:cxn ang="T8">
                <a:pos x="T4" y="T5"/>
              </a:cxn>
            </a:cxnLst>
            <a:rect l="T9" t="T10" r="T11" b="T12"/>
            <a:pathLst>
              <a:path w="432" h="480">
                <a:moveTo>
                  <a:pt x="0" y="336"/>
                </a:moveTo>
                <a:lnTo>
                  <a:pt x="96" y="480"/>
                </a:lnTo>
                <a:lnTo>
                  <a:pt x="432" y="0"/>
                </a:lnTo>
              </a:path>
            </a:pathLst>
          </a:custGeom>
          <a:noFill/>
          <a:ln w="57150">
            <a:solidFill>
              <a:srgbClr val="00FF00"/>
            </a:solidFill>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11292" name="Group 40"/>
          <p:cNvGrpSpPr>
            <a:grpSpLocks/>
          </p:cNvGrpSpPr>
          <p:nvPr/>
        </p:nvGrpSpPr>
        <p:grpSpPr bwMode="auto">
          <a:xfrm>
            <a:off x="4495800" y="2819400"/>
            <a:ext cx="609600" cy="685800"/>
            <a:chOff x="1392" y="1680"/>
            <a:chExt cx="384" cy="432"/>
          </a:xfrm>
        </p:grpSpPr>
        <p:sp>
          <p:nvSpPr>
            <p:cNvPr id="11296" name="Line 41"/>
            <p:cNvSpPr>
              <a:spLocks noChangeShapeType="1"/>
            </p:cNvSpPr>
            <p:nvPr/>
          </p:nvSpPr>
          <p:spPr bwMode="auto">
            <a:xfrm>
              <a:off x="1392" y="1680"/>
              <a:ext cx="384" cy="432"/>
            </a:xfrm>
            <a:prstGeom prst="line">
              <a:avLst/>
            </a:prstGeom>
            <a:noFill/>
            <a:ln w="57150">
              <a:solidFill>
                <a:srgbClr val="FF3300"/>
              </a:solidFill>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1297" name="Line 42"/>
            <p:cNvSpPr>
              <a:spLocks noChangeShapeType="1"/>
            </p:cNvSpPr>
            <p:nvPr/>
          </p:nvSpPr>
          <p:spPr bwMode="auto">
            <a:xfrm flipH="1">
              <a:off x="1392" y="1680"/>
              <a:ext cx="384" cy="432"/>
            </a:xfrm>
            <a:prstGeom prst="line">
              <a:avLst/>
            </a:prstGeom>
            <a:noFill/>
            <a:ln w="57150">
              <a:solidFill>
                <a:srgbClr val="FF3300"/>
              </a:solidFill>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11293" name="Group 43"/>
          <p:cNvGrpSpPr>
            <a:grpSpLocks/>
          </p:cNvGrpSpPr>
          <p:nvPr/>
        </p:nvGrpSpPr>
        <p:grpSpPr bwMode="auto">
          <a:xfrm>
            <a:off x="3505200" y="3810000"/>
            <a:ext cx="609600" cy="685800"/>
            <a:chOff x="1392" y="1680"/>
            <a:chExt cx="384" cy="432"/>
          </a:xfrm>
        </p:grpSpPr>
        <p:sp>
          <p:nvSpPr>
            <p:cNvPr id="11294" name="Line 44"/>
            <p:cNvSpPr>
              <a:spLocks noChangeShapeType="1"/>
            </p:cNvSpPr>
            <p:nvPr/>
          </p:nvSpPr>
          <p:spPr bwMode="auto">
            <a:xfrm>
              <a:off x="1392" y="1680"/>
              <a:ext cx="384" cy="432"/>
            </a:xfrm>
            <a:prstGeom prst="line">
              <a:avLst/>
            </a:prstGeom>
            <a:noFill/>
            <a:ln w="57150">
              <a:solidFill>
                <a:srgbClr val="FF3300"/>
              </a:solidFill>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1295" name="Line 45"/>
            <p:cNvSpPr>
              <a:spLocks noChangeShapeType="1"/>
            </p:cNvSpPr>
            <p:nvPr/>
          </p:nvSpPr>
          <p:spPr bwMode="auto">
            <a:xfrm flipH="1">
              <a:off x="1392" y="1680"/>
              <a:ext cx="384" cy="432"/>
            </a:xfrm>
            <a:prstGeom prst="line">
              <a:avLst/>
            </a:prstGeom>
            <a:noFill/>
            <a:ln w="57150">
              <a:solidFill>
                <a:srgbClr val="FF3300"/>
              </a:solidFill>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grpSp>
    </p:spTree>
    <p:extLst>
      <p:ext uri="{BB962C8B-B14F-4D97-AF65-F5344CB8AC3E}">
        <p14:creationId xmlns:p14="http://schemas.microsoft.com/office/powerpoint/2010/main" val="65804042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ext Box 2"/>
          <p:cNvSpPr txBox="1">
            <a:spLocks noChangeArrowheads="1"/>
          </p:cNvSpPr>
          <p:nvPr/>
        </p:nvSpPr>
        <p:spPr bwMode="auto">
          <a:xfrm>
            <a:off x="228600" y="152400"/>
            <a:ext cx="2203450" cy="366713"/>
          </a:xfrm>
          <a:prstGeom prst="rect">
            <a:avLst/>
          </a:prstGeom>
          <a:noFill/>
          <a:ln w="9525">
            <a:noFill/>
            <a:miter lim="800000"/>
            <a:headEnd/>
            <a:tailEnd/>
          </a:ln>
        </p:spPr>
        <p:txBody>
          <a:bodyPr wrap="none">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s-CL" sz="1800" b="0" i="0" u="none" strike="noStrike" kern="1200" cap="none" spc="0" normalizeH="0" baseline="0" noProof="0">
                <a:ln>
                  <a:noFill/>
                </a:ln>
                <a:solidFill>
                  <a:srgbClr val="000000"/>
                </a:solidFill>
                <a:effectLst/>
                <a:uLnTx/>
                <a:uFillTx/>
                <a:latin typeface="Arial" charset="0"/>
                <a:ea typeface="+mn-ea"/>
                <a:cs typeface="+mn-cs"/>
              </a:rPr>
              <a:t>Un ejemplo práctico</a:t>
            </a: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2291" name="Text Box 3"/>
          <p:cNvSpPr txBox="1">
            <a:spLocks noChangeArrowheads="1"/>
          </p:cNvSpPr>
          <p:nvPr/>
        </p:nvSpPr>
        <p:spPr bwMode="auto">
          <a:xfrm>
            <a:off x="152400" y="1143000"/>
            <a:ext cx="2038350" cy="915988"/>
          </a:xfrm>
          <a:prstGeom prst="rect">
            <a:avLst/>
          </a:prstGeom>
          <a:noFill/>
          <a:ln w="9525">
            <a:noFill/>
            <a:miter lim="800000"/>
            <a:headEnd/>
            <a:tailEnd/>
          </a:ln>
        </p:spPr>
        <p:txBody>
          <a:bodyPr wrap="none">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s-CL" sz="1800" b="0" i="0" u="none" strike="noStrike" kern="1200" cap="none" spc="0" normalizeH="0" baseline="0" noProof="0">
                <a:ln>
                  <a:noFill/>
                </a:ln>
                <a:solidFill>
                  <a:srgbClr val="000000"/>
                </a:solidFill>
                <a:effectLst/>
                <a:uLnTx/>
                <a:uFillTx/>
                <a:latin typeface="Arial" charset="0"/>
                <a:ea typeface="+mn-ea"/>
                <a:cs typeface="+mn-cs"/>
              </a:rPr>
              <a:t>Línea de decisión:</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2292" name="Line 4"/>
          <p:cNvSpPr>
            <a:spLocks noChangeShapeType="1"/>
          </p:cNvSpPr>
          <p:nvPr/>
        </p:nvSpPr>
        <p:spPr bwMode="auto">
          <a:xfrm>
            <a:off x="0" y="609600"/>
            <a:ext cx="9144000" cy="0"/>
          </a:xfrm>
          <a:prstGeom prst="line">
            <a:avLst/>
          </a:prstGeom>
          <a:noFill/>
          <a:ln w="9525">
            <a:solidFill>
              <a:schemeClr val="tx1"/>
            </a:solidFill>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2293" name="Line 5"/>
          <p:cNvSpPr>
            <a:spLocks noChangeShapeType="1"/>
          </p:cNvSpPr>
          <p:nvPr/>
        </p:nvSpPr>
        <p:spPr bwMode="auto">
          <a:xfrm>
            <a:off x="762000" y="1752600"/>
            <a:ext cx="0" cy="4191000"/>
          </a:xfrm>
          <a:prstGeom prst="line">
            <a:avLst/>
          </a:prstGeom>
          <a:noFill/>
          <a:ln w="9525">
            <a:solidFill>
              <a:schemeClr val="tx1"/>
            </a:solidFill>
            <a:round/>
            <a:headEnd type="triangle" w="med" len="me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2294" name="Line 6"/>
          <p:cNvSpPr>
            <a:spLocks noChangeShapeType="1"/>
          </p:cNvSpPr>
          <p:nvPr/>
        </p:nvSpPr>
        <p:spPr bwMode="auto">
          <a:xfrm>
            <a:off x="457200" y="5715000"/>
            <a:ext cx="8153400" cy="0"/>
          </a:xfrm>
          <a:prstGeom prst="line">
            <a:avLst/>
          </a:prstGeom>
          <a:noFill/>
          <a:ln w="9525">
            <a:solidFill>
              <a:schemeClr val="tx1"/>
            </a:solidFill>
            <a:round/>
            <a:headEnd/>
            <a:tailEnd type="triangle" w="med" len="me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2295" name="Line 7"/>
          <p:cNvSpPr>
            <a:spLocks noChangeShapeType="1"/>
          </p:cNvSpPr>
          <p:nvPr/>
        </p:nvSpPr>
        <p:spPr bwMode="auto">
          <a:xfrm>
            <a:off x="381000" y="3429000"/>
            <a:ext cx="8153400" cy="0"/>
          </a:xfrm>
          <a:prstGeom prst="line">
            <a:avLst/>
          </a:prstGeom>
          <a:noFill/>
          <a:ln w="9525">
            <a:solidFill>
              <a:schemeClr val="tx1"/>
            </a:solidFill>
            <a:round/>
            <a:headEnd/>
            <a:tailEnd type="triangle" w="med" len="me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2296" name="Text Box 8"/>
          <p:cNvSpPr txBox="1">
            <a:spLocks noChangeArrowheads="1"/>
          </p:cNvSpPr>
          <p:nvPr/>
        </p:nvSpPr>
        <p:spPr bwMode="auto">
          <a:xfrm>
            <a:off x="8258175" y="3541713"/>
            <a:ext cx="641350" cy="366712"/>
          </a:xfrm>
          <a:prstGeom prst="rect">
            <a:avLst/>
          </a:prstGeom>
          <a:noFill/>
          <a:ln w="9525">
            <a:noFill/>
            <a:miter lim="800000"/>
            <a:headEnd/>
            <a:tailEnd/>
          </a:ln>
        </p:spPr>
        <p:txBody>
          <a:bodyPr wrap="none">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s-CL" sz="1800" b="0" i="0" u="none" strike="noStrike" kern="1200" cap="none" spc="0" normalizeH="0" baseline="0" noProof="0">
                <a:ln>
                  <a:noFill/>
                </a:ln>
                <a:solidFill>
                  <a:srgbClr val="000000"/>
                </a:solidFill>
                <a:effectLst/>
                <a:uLnTx/>
                <a:uFillTx/>
                <a:latin typeface="Arial" charset="0"/>
                <a:ea typeface="+mn-ea"/>
                <a:cs typeface="+mn-cs"/>
              </a:rPr>
              <a:t>área</a:t>
            </a: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2297" name="Text Box 9"/>
          <p:cNvSpPr txBox="1">
            <a:spLocks noChangeArrowheads="1"/>
          </p:cNvSpPr>
          <p:nvPr/>
        </p:nvSpPr>
        <p:spPr bwMode="auto">
          <a:xfrm>
            <a:off x="8274050" y="5791200"/>
            <a:ext cx="641350" cy="366713"/>
          </a:xfrm>
          <a:prstGeom prst="rect">
            <a:avLst/>
          </a:prstGeom>
          <a:noFill/>
          <a:ln w="9525">
            <a:noFill/>
            <a:miter lim="800000"/>
            <a:headEnd/>
            <a:tailEnd/>
          </a:ln>
        </p:spPr>
        <p:txBody>
          <a:bodyPr wrap="none">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s-CL" sz="1800" b="0" i="0" u="none" strike="noStrike" kern="1200" cap="none" spc="0" normalizeH="0" baseline="0" noProof="0">
                <a:ln>
                  <a:noFill/>
                </a:ln>
                <a:solidFill>
                  <a:srgbClr val="000000"/>
                </a:solidFill>
                <a:effectLst/>
                <a:uLnTx/>
                <a:uFillTx/>
                <a:latin typeface="Arial" charset="0"/>
                <a:ea typeface="+mn-ea"/>
                <a:cs typeface="+mn-cs"/>
              </a:rPr>
              <a:t>área</a:t>
            </a: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2298" name="Text Box 10"/>
          <p:cNvSpPr txBox="1">
            <a:spLocks noChangeArrowheads="1"/>
          </p:cNvSpPr>
          <p:nvPr/>
        </p:nvSpPr>
        <p:spPr bwMode="auto">
          <a:xfrm>
            <a:off x="838200" y="1828800"/>
            <a:ext cx="1377950" cy="366713"/>
          </a:xfrm>
          <a:prstGeom prst="rect">
            <a:avLst/>
          </a:prstGeom>
          <a:noFill/>
          <a:ln w="9525">
            <a:noFill/>
            <a:miter lim="800000"/>
            <a:headEnd/>
            <a:tailEnd/>
          </a:ln>
        </p:spPr>
        <p:txBody>
          <a:bodyPr wrap="none">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s-CL" sz="1800" b="0" i="0" u="none" strike="noStrike" kern="1200" cap="none" spc="0" normalizeH="0" baseline="0" noProof="0">
                <a:ln>
                  <a:noFill/>
                </a:ln>
                <a:solidFill>
                  <a:srgbClr val="000000"/>
                </a:solidFill>
                <a:effectLst/>
                <a:uLnTx/>
                <a:uFillTx/>
                <a:latin typeface="Arial" charset="0"/>
                <a:ea typeface="+mn-ea"/>
                <a:cs typeface="+mn-cs"/>
              </a:rPr>
              <a:t>mandarinas</a:t>
            </a: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2299" name="Text Box 11"/>
          <p:cNvSpPr txBox="1">
            <a:spLocks noChangeArrowheads="1"/>
          </p:cNvSpPr>
          <p:nvPr/>
        </p:nvSpPr>
        <p:spPr bwMode="auto">
          <a:xfrm>
            <a:off x="762000" y="4191000"/>
            <a:ext cx="1060450" cy="366713"/>
          </a:xfrm>
          <a:prstGeom prst="rect">
            <a:avLst/>
          </a:prstGeom>
          <a:noFill/>
          <a:ln w="9525">
            <a:noFill/>
            <a:miter lim="800000"/>
            <a:headEnd/>
            <a:tailEnd/>
          </a:ln>
        </p:spPr>
        <p:txBody>
          <a:bodyPr wrap="none">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s-CL" sz="1800" b="0" i="0" u="none" strike="noStrike" kern="1200" cap="none" spc="0" normalizeH="0" baseline="0" noProof="0">
                <a:ln>
                  <a:noFill/>
                </a:ln>
                <a:solidFill>
                  <a:srgbClr val="000000"/>
                </a:solidFill>
                <a:effectLst/>
                <a:uLnTx/>
                <a:uFillTx/>
                <a:latin typeface="Arial" charset="0"/>
                <a:ea typeface="+mn-ea"/>
                <a:cs typeface="+mn-cs"/>
              </a:rPr>
              <a:t>naranjas</a:t>
            </a: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2300" name="Line 12"/>
          <p:cNvSpPr>
            <a:spLocks noChangeShapeType="1"/>
          </p:cNvSpPr>
          <p:nvPr/>
        </p:nvSpPr>
        <p:spPr bwMode="auto">
          <a:xfrm>
            <a:off x="1981200" y="1752600"/>
            <a:ext cx="0" cy="4267200"/>
          </a:xfrm>
          <a:prstGeom prst="line">
            <a:avLst/>
          </a:prstGeom>
          <a:noFill/>
          <a:ln w="9525">
            <a:solidFill>
              <a:schemeClr val="tx1"/>
            </a:solidFill>
            <a:prstDash val="sysDot"/>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2301" name="Line 13"/>
          <p:cNvSpPr>
            <a:spLocks noChangeShapeType="1"/>
          </p:cNvSpPr>
          <p:nvPr/>
        </p:nvSpPr>
        <p:spPr bwMode="auto">
          <a:xfrm>
            <a:off x="3124200" y="1752600"/>
            <a:ext cx="0" cy="4267200"/>
          </a:xfrm>
          <a:prstGeom prst="line">
            <a:avLst/>
          </a:prstGeom>
          <a:noFill/>
          <a:ln w="9525">
            <a:solidFill>
              <a:schemeClr val="tx1"/>
            </a:solidFill>
            <a:prstDash val="sysDot"/>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2302" name="Line 14"/>
          <p:cNvSpPr>
            <a:spLocks noChangeShapeType="1"/>
          </p:cNvSpPr>
          <p:nvPr/>
        </p:nvSpPr>
        <p:spPr bwMode="auto">
          <a:xfrm>
            <a:off x="4343400" y="1752600"/>
            <a:ext cx="0" cy="4267200"/>
          </a:xfrm>
          <a:prstGeom prst="line">
            <a:avLst/>
          </a:prstGeom>
          <a:noFill/>
          <a:ln w="9525">
            <a:solidFill>
              <a:schemeClr val="tx1"/>
            </a:solidFill>
            <a:prstDash val="sysDot"/>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2303" name="Line 15"/>
          <p:cNvSpPr>
            <a:spLocks noChangeShapeType="1"/>
          </p:cNvSpPr>
          <p:nvPr/>
        </p:nvSpPr>
        <p:spPr bwMode="auto">
          <a:xfrm>
            <a:off x="5562600" y="1752600"/>
            <a:ext cx="0" cy="4267200"/>
          </a:xfrm>
          <a:prstGeom prst="line">
            <a:avLst/>
          </a:prstGeom>
          <a:noFill/>
          <a:ln w="9525">
            <a:solidFill>
              <a:schemeClr val="tx1"/>
            </a:solidFill>
            <a:prstDash val="sysDot"/>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2304" name="Line 16"/>
          <p:cNvSpPr>
            <a:spLocks noChangeShapeType="1"/>
          </p:cNvSpPr>
          <p:nvPr/>
        </p:nvSpPr>
        <p:spPr bwMode="auto">
          <a:xfrm>
            <a:off x="6781800" y="1752600"/>
            <a:ext cx="0" cy="4267200"/>
          </a:xfrm>
          <a:prstGeom prst="line">
            <a:avLst/>
          </a:prstGeom>
          <a:noFill/>
          <a:ln w="9525">
            <a:solidFill>
              <a:schemeClr val="tx1"/>
            </a:solidFill>
            <a:prstDash val="sysDot"/>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2305" name="Line 17"/>
          <p:cNvSpPr>
            <a:spLocks noChangeShapeType="1"/>
          </p:cNvSpPr>
          <p:nvPr/>
        </p:nvSpPr>
        <p:spPr bwMode="auto">
          <a:xfrm>
            <a:off x="8077200" y="1752600"/>
            <a:ext cx="0" cy="4267200"/>
          </a:xfrm>
          <a:prstGeom prst="line">
            <a:avLst/>
          </a:prstGeom>
          <a:noFill/>
          <a:ln w="9525">
            <a:solidFill>
              <a:schemeClr val="tx1"/>
            </a:solidFill>
            <a:prstDash val="sysDot"/>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2306" name="Text Box 18"/>
          <p:cNvSpPr txBox="1">
            <a:spLocks noChangeArrowheads="1"/>
          </p:cNvSpPr>
          <p:nvPr/>
        </p:nvSpPr>
        <p:spPr bwMode="auto">
          <a:xfrm>
            <a:off x="457200" y="6019800"/>
            <a:ext cx="8058150" cy="366713"/>
          </a:xfrm>
          <a:prstGeom prst="rect">
            <a:avLst/>
          </a:prstGeom>
          <a:noFill/>
          <a:ln w="9525">
            <a:noFill/>
            <a:miter lim="800000"/>
            <a:headEnd/>
            <a:tailEnd/>
          </a:ln>
        </p:spPr>
        <p:txBody>
          <a:bodyPr wrap="none">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s-CL" sz="1800" b="0" i="0" u="none" strike="noStrike" kern="1200" cap="none" spc="0" normalizeH="0" baseline="0" noProof="0">
                <a:ln>
                  <a:noFill/>
                </a:ln>
                <a:solidFill>
                  <a:srgbClr val="000000"/>
                </a:solidFill>
                <a:effectLst/>
                <a:uLnTx/>
                <a:uFillTx/>
                <a:latin typeface="Arial" charset="0"/>
                <a:ea typeface="+mn-ea"/>
                <a:cs typeface="+mn-cs"/>
              </a:rPr>
              <a:t>8.000        10.000       12.000       14.000         16.000         18.000         20.000</a:t>
            </a: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2307" name="Rectangle 19"/>
          <p:cNvSpPr>
            <a:spLocks noChangeArrowheads="1"/>
          </p:cNvSpPr>
          <p:nvPr/>
        </p:nvSpPr>
        <p:spPr bwMode="auto">
          <a:xfrm>
            <a:off x="1752600" y="3048000"/>
            <a:ext cx="457200" cy="381000"/>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2308" name="Rectangle 20"/>
          <p:cNvSpPr>
            <a:spLocks noChangeArrowheads="1"/>
          </p:cNvSpPr>
          <p:nvPr/>
        </p:nvSpPr>
        <p:spPr bwMode="auto">
          <a:xfrm>
            <a:off x="2286000" y="2895600"/>
            <a:ext cx="533400" cy="533400"/>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2309" name="Rectangle 21"/>
          <p:cNvSpPr>
            <a:spLocks noChangeArrowheads="1"/>
          </p:cNvSpPr>
          <p:nvPr/>
        </p:nvSpPr>
        <p:spPr bwMode="auto">
          <a:xfrm>
            <a:off x="2895600" y="2743200"/>
            <a:ext cx="457200" cy="685800"/>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2310" name="Rectangle 22"/>
          <p:cNvSpPr>
            <a:spLocks noChangeArrowheads="1"/>
          </p:cNvSpPr>
          <p:nvPr/>
        </p:nvSpPr>
        <p:spPr bwMode="auto">
          <a:xfrm>
            <a:off x="3505200" y="2438400"/>
            <a:ext cx="457200" cy="990600"/>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2311" name="Rectangle 23"/>
          <p:cNvSpPr>
            <a:spLocks noChangeArrowheads="1"/>
          </p:cNvSpPr>
          <p:nvPr/>
        </p:nvSpPr>
        <p:spPr bwMode="auto">
          <a:xfrm>
            <a:off x="4114800" y="2514600"/>
            <a:ext cx="457200" cy="914400"/>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2312" name="Rectangle 24"/>
          <p:cNvSpPr>
            <a:spLocks noChangeArrowheads="1"/>
          </p:cNvSpPr>
          <p:nvPr/>
        </p:nvSpPr>
        <p:spPr bwMode="auto">
          <a:xfrm>
            <a:off x="4724400" y="2971800"/>
            <a:ext cx="457200" cy="457200"/>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2313" name="Rectangle 25"/>
          <p:cNvSpPr>
            <a:spLocks noChangeArrowheads="1"/>
          </p:cNvSpPr>
          <p:nvPr/>
        </p:nvSpPr>
        <p:spPr bwMode="auto">
          <a:xfrm>
            <a:off x="5334000" y="3200400"/>
            <a:ext cx="457200" cy="228600"/>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2314" name="Rectangle 26"/>
          <p:cNvSpPr>
            <a:spLocks noChangeArrowheads="1"/>
          </p:cNvSpPr>
          <p:nvPr/>
        </p:nvSpPr>
        <p:spPr bwMode="auto">
          <a:xfrm flipH="1">
            <a:off x="7848600" y="5305425"/>
            <a:ext cx="457200" cy="409575"/>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2315" name="Rectangle 27"/>
          <p:cNvSpPr>
            <a:spLocks noChangeArrowheads="1"/>
          </p:cNvSpPr>
          <p:nvPr/>
        </p:nvSpPr>
        <p:spPr bwMode="auto">
          <a:xfrm flipH="1">
            <a:off x="7162800" y="5140325"/>
            <a:ext cx="457200" cy="574675"/>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2316" name="Rectangle 28"/>
          <p:cNvSpPr>
            <a:spLocks noChangeArrowheads="1"/>
          </p:cNvSpPr>
          <p:nvPr/>
        </p:nvSpPr>
        <p:spPr bwMode="auto">
          <a:xfrm flipH="1">
            <a:off x="6553200" y="4976813"/>
            <a:ext cx="457200" cy="738187"/>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2317" name="Rectangle 29"/>
          <p:cNvSpPr>
            <a:spLocks noChangeArrowheads="1"/>
          </p:cNvSpPr>
          <p:nvPr/>
        </p:nvSpPr>
        <p:spPr bwMode="auto">
          <a:xfrm flipH="1">
            <a:off x="5943600" y="4648200"/>
            <a:ext cx="457200" cy="1066800"/>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2318" name="Rectangle 30"/>
          <p:cNvSpPr>
            <a:spLocks noChangeArrowheads="1"/>
          </p:cNvSpPr>
          <p:nvPr/>
        </p:nvSpPr>
        <p:spPr bwMode="auto">
          <a:xfrm flipH="1">
            <a:off x="5334000" y="5257800"/>
            <a:ext cx="457200" cy="457200"/>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2319" name="Rectangle 31"/>
          <p:cNvSpPr>
            <a:spLocks noChangeArrowheads="1"/>
          </p:cNvSpPr>
          <p:nvPr/>
        </p:nvSpPr>
        <p:spPr bwMode="auto">
          <a:xfrm flipH="1">
            <a:off x="4724400" y="5562600"/>
            <a:ext cx="457200" cy="152400"/>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2320" name="Line 32"/>
          <p:cNvSpPr>
            <a:spLocks noChangeShapeType="1"/>
          </p:cNvSpPr>
          <p:nvPr/>
        </p:nvSpPr>
        <p:spPr bwMode="auto">
          <a:xfrm>
            <a:off x="5181600" y="1295400"/>
            <a:ext cx="0" cy="4953000"/>
          </a:xfrm>
          <a:prstGeom prst="line">
            <a:avLst/>
          </a:prstGeom>
          <a:noFill/>
          <a:ln w="38100">
            <a:solidFill>
              <a:srgbClr val="FF3300"/>
            </a:solidFill>
            <a:prstDash val="dash"/>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2321" name="Line 33"/>
          <p:cNvSpPr>
            <a:spLocks noChangeShapeType="1"/>
          </p:cNvSpPr>
          <p:nvPr/>
        </p:nvSpPr>
        <p:spPr bwMode="auto">
          <a:xfrm>
            <a:off x="5181600" y="1905000"/>
            <a:ext cx="914400" cy="0"/>
          </a:xfrm>
          <a:prstGeom prst="line">
            <a:avLst/>
          </a:prstGeom>
          <a:noFill/>
          <a:ln w="9525">
            <a:solidFill>
              <a:srgbClr val="FF3300"/>
            </a:solidFill>
            <a:round/>
            <a:headEnd/>
            <a:tailEnd type="triangle" w="med" len="me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2322" name="Text Box 34"/>
          <p:cNvSpPr txBox="1">
            <a:spLocks noChangeArrowheads="1"/>
          </p:cNvSpPr>
          <p:nvPr/>
        </p:nvSpPr>
        <p:spPr bwMode="auto">
          <a:xfrm>
            <a:off x="5334000" y="1447800"/>
            <a:ext cx="946150" cy="366713"/>
          </a:xfrm>
          <a:prstGeom prst="rect">
            <a:avLst/>
          </a:prstGeom>
          <a:noFill/>
          <a:ln w="9525">
            <a:noFill/>
            <a:miter lim="800000"/>
            <a:headEnd/>
            <a:tailEnd/>
          </a:ln>
        </p:spPr>
        <p:txBody>
          <a:bodyPr wrap="none">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s-CL" sz="1800" b="0" i="0" u="none" strike="noStrike" kern="1200" cap="none" spc="0" normalizeH="0" baseline="0" noProof="0">
                <a:ln>
                  <a:noFill/>
                </a:ln>
                <a:solidFill>
                  <a:srgbClr val="000000"/>
                </a:solidFill>
                <a:effectLst/>
                <a:uLnTx/>
                <a:uFillTx/>
                <a:latin typeface="Arial" charset="0"/>
                <a:ea typeface="+mn-ea"/>
                <a:cs typeface="+mn-cs"/>
              </a:rPr>
              <a:t>naranja</a:t>
            </a: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2323" name="Line 35"/>
          <p:cNvSpPr>
            <a:spLocks noChangeShapeType="1"/>
          </p:cNvSpPr>
          <p:nvPr/>
        </p:nvSpPr>
        <p:spPr bwMode="auto">
          <a:xfrm flipH="1">
            <a:off x="4267200" y="1905000"/>
            <a:ext cx="914400" cy="0"/>
          </a:xfrm>
          <a:prstGeom prst="line">
            <a:avLst/>
          </a:prstGeom>
          <a:noFill/>
          <a:ln w="9525">
            <a:solidFill>
              <a:srgbClr val="FF3300"/>
            </a:solidFill>
            <a:round/>
            <a:headEnd/>
            <a:tailEnd type="triangle" w="med" len="me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2324" name="Text Box 36"/>
          <p:cNvSpPr txBox="1">
            <a:spLocks noChangeArrowheads="1"/>
          </p:cNvSpPr>
          <p:nvPr/>
        </p:nvSpPr>
        <p:spPr bwMode="auto">
          <a:xfrm>
            <a:off x="3810000" y="1447800"/>
            <a:ext cx="1263650" cy="366713"/>
          </a:xfrm>
          <a:prstGeom prst="rect">
            <a:avLst/>
          </a:prstGeom>
          <a:noFill/>
          <a:ln w="9525">
            <a:noFill/>
            <a:miter lim="800000"/>
            <a:headEnd/>
            <a:tailEnd/>
          </a:ln>
        </p:spPr>
        <p:txBody>
          <a:bodyPr wrap="none">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s-CL" sz="1800" b="0" i="0" u="none" strike="noStrike" kern="1200" cap="none" spc="0" normalizeH="0" baseline="0" noProof="0">
                <a:ln>
                  <a:noFill/>
                </a:ln>
                <a:solidFill>
                  <a:srgbClr val="000000"/>
                </a:solidFill>
                <a:effectLst/>
                <a:uLnTx/>
                <a:uFillTx/>
                <a:latin typeface="Arial" charset="0"/>
                <a:ea typeface="+mn-ea"/>
                <a:cs typeface="+mn-cs"/>
              </a:rPr>
              <a:t>mandarina</a:t>
            </a: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2325" name="Text Box 37"/>
          <p:cNvSpPr txBox="1">
            <a:spLocks noChangeArrowheads="1"/>
          </p:cNvSpPr>
          <p:nvPr/>
        </p:nvSpPr>
        <p:spPr bwMode="auto">
          <a:xfrm>
            <a:off x="7772400" y="6324600"/>
            <a:ext cx="895350" cy="366713"/>
          </a:xfrm>
          <a:prstGeom prst="rect">
            <a:avLst/>
          </a:prstGeom>
          <a:noFill/>
          <a:ln w="9525">
            <a:noFill/>
            <a:miter lim="800000"/>
            <a:headEnd/>
            <a:tailEnd/>
          </a:ln>
        </p:spPr>
        <p:txBody>
          <a:bodyPr wrap="none">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s-CL" sz="1800" b="0" i="0" u="none" strike="noStrike" kern="1200" cap="none" spc="0" normalizeH="0" baseline="0" noProof="0">
                <a:ln>
                  <a:noFill/>
                </a:ln>
                <a:solidFill>
                  <a:srgbClr val="000000"/>
                </a:solidFill>
                <a:effectLst/>
                <a:uLnTx/>
                <a:uFillTx/>
                <a:latin typeface="Arial" charset="0"/>
                <a:ea typeface="+mn-ea"/>
                <a:cs typeface="+mn-cs"/>
              </a:rPr>
              <a:t>pixeles</a:t>
            </a: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2326" name="Text Box 39"/>
          <p:cNvSpPr txBox="1">
            <a:spLocks noChangeArrowheads="1"/>
          </p:cNvSpPr>
          <p:nvPr/>
        </p:nvSpPr>
        <p:spPr bwMode="auto">
          <a:xfrm>
            <a:off x="4743450" y="3962400"/>
            <a:ext cx="819150" cy="366713"/>
          </a:xfrm>
          <a:prstGeom prst="rect">
            <a:avLst/>
          </a:prstGeom>
          <a:noFill/>
          <a:ln w="9525">
            <a:noFill/>
            <a:miter lim="800000"/>
            <a:headEnd/>
            <a:tailEnd/>
          </a:ln>
        </p:spPr>
        <p:txBody>
          <a:bodyPr wrap="none">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s-CL" sz="1800" b="0" i="0" u="none" strike="noStrike" kern="1200" cap="none" spc="0" normalizeH="0" baseline="0" noProof="0">
                <a:ln>
                  <a:noFill/>
                </a:ln>
                <a:solidFill>
                  <a:srgbClr val="FF3300"/>
                </a:solidFill>
                <a:effectLst/>
                <a:uLnTx/>
                <a:uFillTx/>
                <a:latin typeface="Arial" charset="0"/>
                <a:ea typeface="+mn-ea"/>
                <a:cs typeface="+mn-cs"/>
              </a:rPr>
              <a:t>?????</a:t>
            </a:r>
            <a:endParaRPr kumimoji="0" lang="en-US" sz="1800" b="0" i="0" u="none" strike="noStrike" kern="1200" cap="none" spc="0" normalizeH="0" baseline="0" noProof="0">
              <a:ln>
                <a:noFill/>
              </a:ln>
              <a:solidFill>
                <a:srgbClr val="FF3300"/>
              </a:solidFill>
              <a:effectLst/>
              <a:uLnTx/>
              <a:uFillTx/>
              <a:latin typeface="Arial" charset="0"/>
              <a:ea typeface="+mn-ea"/>
              <a:cs typeface="+mn-cs"/>
            </a:endParaRPr>
          </a:p>
        </p:txBody>
      </p:sp>
      <p:sp>
        <p:nvSpPr>
          <p:cNvPr id="12327" name="Line 40"/>
          <p:cNvSpPr>
            <a:spLocks noChangeShapeType="1"/>
          </p:cNvSpPr>
          <p:nvPr/>
        </p:nvSpPr>
        <p:spPr bwMode="auto">
          <a:xfrm>
            <a:off x="5181600" y="4343400"/>
            <a:ext cx="914400" cy="0"/>
          </a:xfrm>
          <a:prstGeom prst="line">
            <a:avLst/>
          </a:prstGeom>
          <a:noFill/>
          <a:ln w="9525">
            <a:solidFill>
              <a:srgbClr val="FF3300"/>
            </a:solidFill>
            <a:round/>
            <a:headEnd/>
            <a:tailEnd type="triangle" w="med" len="me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2328" name="Line 41"/>
          <p:cNvSpPr>
            <a:spLocks noChangeShapeType="1"/>
          </p:cNvSpPr>
          <p:nvPr/>
        </p:nvSpPr>
        <p:spPr bwMode="auto">
          <a:xfrm flipH="1">
            <a:off x="4267200" y="4343400"/>
            <a:ext cx="914400" cy="0"/>
          </a:xfrm>
          <a:prstGeom prst="line">
            <a:avLst/>
          </a:prstGeom>
          <a:noFill/>
          <a:ln w="9525">
            <a:solidFill>
              <a:srgbClr val="FF3300"/>
            </a:solidFill>
            <a:round/>
            <a:headEnd/>
            <a:tailEnd type="triangle" w="med" len="me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2329" name="Rectangle 42"/>
          <p:cNvSpPr>
            <a:spLocks noChangeArrowheads="1"/>
          </p:cNvSpPr>
          <p:nvPr/>
        </p:nvSpPr>
        <p:spPr bwMode="auto">
          <a:xfrm rot="2445352">
            <a:off x="5105400" y="1371600"/>
            <a:ext cx="4572000" cy="106680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s-CL" sz="1800" b="0" i="0" u="none" strike="noStrike" kern="1200" cap="none" spc="0" normalizeH="0" baseline="0" noProof="0">
                <a:ln>
                  <a:noFill/>
                </a:ln>
                <a:solidFill>
                  <a:srgbClr val="000000"/>
                </a:solidFill>
                <a:effectLst/>
                <a:uLnTx/>
                <a:uFillTx/>
                <a:latin typeface="Arial" charset="0"/>
                <a:ea typeface="+mn-ea"/>
                <a:cs typeface="+mn-cs"/>
              </a:rPr>
              <a:t>¿Y si hay muchas más naranjas </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s-CL" sz="1800" b="0" i="0" u="none" strike="noStrike" kern="1200" cap="none" spc="0" normalizeH="0" baseline="0" noProof="0">
                <a:ln>
                  <a:noFill/>
                </a:ln>
                <a:solidFill>
                  <a:srgbClr val="000000"/>
                </a:solidFill>
                <a:effectLst/>
                <a:uLnTx/>
                <a:uFillTx/>
                <a:latin typeface="Arial" charset="0"/>
                <a:ea typeface="+mn-ea"/>
                <a:cs typeface="+mn-cs"/>
              </a:rPr>
              <a:t>que mandarinas (y valen lo mismo)?</a:t>
            </a: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405013606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ext Box 2"/>
          <p:cNvSpPr txBox="1">
            <a:spLocks noChangeArrowheads="1"/>
          </p:cNvSpPr>
          <p:nvPr/>
        </p:nvSpPr>
        <p:spPr bwMode="auto">
          <a:xfrm>
            <a:off x="228600" y="152400"/>
            <a:ext cx="2203450" cy="366713"/>
          </a:xfrm>
          <a:prstGeom prst="rect">
            <a:avLst/>
          </a:prstGeom>
          <a:noFill/>
          <a:ln w="9525">
            <a:noFill/>
            <a:miter lim="800000"/>
            <a:headEnd/>
            <a:tailEnd/>
          </a:ln>
        </p:spPr>
        <p:txBody>
          <a:bodyPr wrap="none">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s-CL" sz="1800" b="0" i="0" u="none" strike="noStrike" kern="1200" cap="none" spc="0" normalizeH="0" baseline="0" noProof="0">
                <a:ln>
                  <a:noFill/>
                </a:ln>
                <a:solidFill>
                  <a:srgbClr val="000000"/>
                </a:solidFill>
                <a:effectLst/>
                <a:uLnTx/>
                <a:uFillTx/>
                <a:latin typeface="Arial" charset="0"/>
                <a:ea typeface="+mn-ea"/>
                <a:cs typeface="+mn-cs"/>
              </a:rPr>
              <a:t>Un ejemplo práctico</a:t>
            </a: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3315" name="Text Box 3"/>
          <p:cNvSpPr txBox="1">
            <a:spLocks noChangeArrowheads="1"/>
          </p:cNvSpPr>
          <p:nvPr/>
        </p:nvSpPr>
        <p:spPr bwMode="auto">
          <a:xfrm>
            <a:off x="152400" y="1143000"/>
            <a:ext cx="2038350" cy="915988"/>
          </a:xfrm>
          <a:prstGeom prst="rect">
            <a:avLst/>
          </a:prstGeom>
          <a:noFill/>
          <a:ln w="9525">
            <a:noFill/>
            <a:miter lim="800000"/>
            <a:headEnd/>
            <a:tailEnd/>
          </a:ln>
        </p:spPr>
        <p:txBody>
          <a:bodyPr wrap="none">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s-CL" sz="1800" b="0" i="0" u="none" strike="noStrike" kern="1200" cap="none" spc="0" normalizeH="0" baseline="0" noProof="0">
                <a:ln>
                  <a:noFill/>
                </a:ln>
                <a:solidFill>
                  <a:srgbClr val="000000"/>
                </a:solidFill>
                <a:effectLst/>
                <a:uLnTx/>
                <a:uFillTx/>
                <a:latin typeface="Arial" charset="0"/>
                <a:ea typeface="+mn-ea"/>
                <a:cs typeface="+mn-cs"/>
              </a:rPr>
              <a:t>Línea de decisión:</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3316" name="Line 4"/>
          <p:cNvSpPr>
            <a:spLocks noChangeShapeType="1"/>
          </p:cNvSpPr>
          <p:nvPr/>
        </p:nvSpPr>
        <p:spPr bwMode="auto">
          <a:xfrm>
            <a:off x="0" y="609600"/>
            <a:ext cx="9144000" cy="0"/>
          </a:xfrm>
          <a:prstGeom prst="line">
            <a:avLst/>
          </a:prstGeom>
          <a:noFill/>
          <a:ln w="9525">
            <a:solidFill>
              <a:schemeClr val="tx1"/>
            </a:solidFill>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3317" name="Line 5"/>
          <p:cNvSpPr>
            <a:spLocks noChangeShapeType="1"/>
          </p:cNvSpPr>
          <p:nvPr/>
        </p:nvSpPr>
        <p:spPr bwMode="auto">
          <a:xfrm>
            <a:off x="762000" y="1752600"/>
            <a:ext cx="0" cy="4191000"/>
          </a:xfrm>
          <a:prstGeom prst="line">
            <a:avLst/>
          </a:prstGeom>
          <a:noFill/>
          <a:ln w="9525">
            <a:solidFill>
              <a:schemeClr val="tx1"/>
            </a:solidFill>
            <a:round/>
            <a:headEnd type="triangle" w="med" len="me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3318" name="Line 6"/>
          <p:cNvSpPr>
            <a:spLocks noChangeShapeType="1"/>
          </p:cNvSpPr>
          <p:nvPr/>
        </p:nvSpPr>
        <p:spPr bwMode="auto">
          <a:xfrm>
            <a:off x="457200" y="5715000"/>
            <a:ext cx="8153400" cy="0"/>
          </a:xfrm>
          <a:prstGeom prst="line">
            <a:avLst/>
          </a:prstGeom>
          <a:noFill/>
          <a:ln w="9525">
            <a:solidFill>
              <a:schemeClr val="tx1"/>
            </a:solidFill>
            <a:round/>
            <a:headEnd/>
            <a:tailEnd type="triangle" w="med" len="me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3319" name="Line 7"/>
          <p:cNvSpPr>
            <a:spLocks noChangeShapeType="1"/>
          </p:cNvSpPr>
          <p:nvPr/>
        </p:nvSpPr>
        <p:spPr bwMode="auto">
          <a:xfrm>
            <a:off x="381000" y="3429000"/>
            <a:ext cx="8153400" cy="0"/>
          </a:xfrm>
          <a:prstGeom prst="line">
            <a:avLst/>
          </a:prstGeom>
          <a:noFill/>
          <a:ln w="9525">
            <a:solidFill>
              <a:schemeClr val="tx1"/>
            </a:solidFill>
            <a:round/>
            <a:headEnd/>
            <a:tailEnd type="triangle" w="med" len="me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3320" name="Text Box 8"/>
          <p:cNvSpPr txBox="1">
            <a:spLocks noChangeArrowheads="1"/>
          </p:cNvSpPr>
          <p:nvPr/>
        </p:nvSpPr>
        <p:spPr bwMode="auto">
          <a:xfrm>
            <a:off x="8258175" y="3541713"/>
            <a:ext cx="641350" cy="366712"/>
          </a:xfrm>
          <a:prstGeom prst="rect">
            <a:avLst/>
          </a:prstGeom>
          <a:noFill/>
          <a:ln w="9525">
            <a:noFill/>
            <a:miter lim="800000"/>
            <a:headEnd/>
            <a:tailEnd/>
          </a:ln>
        </p:spPr>
        <p:txBody>
          <a:bodyPr wrap="none">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s-CL" sz="1800" b="0" i="0" u="none" strike="noStrike" kern="1200" cap="none" spc="0" normalizeH="0" baseline="0" noProof="0">
                <a:ln>
                  <a:noFill/>
                </a:ln>
                <a:solidFill>
                  <a:srgbClr val="000000"/>
                </a:solidFill>
                <a:effectLst/>
                <a:uLnTx/>
                <a:uFillTx/>
                <a:latin typeface="Arial" charset="0"/>
                <a:ea typeface="+mn-ea"/>
                <a:cs typeface="+mn-cs"/>
              </a:rPr>
              <a:t>área</a:t>
            </a: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3321" name="Text Box 9"/>
          <p:cNvSpPr txBox="1">
            <a:spLocks noChangeArrowheads="1"/>
          </p:cNvSpPr>
          <p:nvPr/>
        </p:nvSpPr>
        <p:spPr bwMode="auto">
          <a:xfrm>
            <a:off x="8274050" y="5791200"/>
            <a:ext cx="641350" cy="366713"/>
          </a:xfrm>
          <a:prstGeom prst="rect">
            <a:avLst/>
          </a:prstGeom>
          <a:noFill/>
          <a:ln w="9525">
            <a:noFill/>
            <a:miter lim="800000"/>
            <a:headEnd/>
            <a:tailEnd/>
          </a:ln>
        </p:spPr>
        <p:txBody>
          <a:bodyPr wrap="none">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s-CL" sz="1800" b="0" i="0" u="none" strike="noStrike" kern="1200" cap="none" spc="0" normalizeH="0" baseline="0" noProof="0">
                <a:ln>
                  <a:noFill/>
                </a:ln>
                <a:solidFill>
                  <a:srgbClr val="000000"/>
                </a:solidFill>
                <a:effectLst/>
                <a:uLnTx/>
                <a:uFillTx/>
                <a:latin typeface="Arial" charset="0"/>
                <a:ea typeface="+mn-ea"/>
                <a:cs typeface="+mn-cs"/>
              </a:rPr>
              <a:t>área</a:t>
            </a: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3322" name="Text Box 10"/>
          <p:cNvSpPr txBox="1">
            <a:spLocks noChangeArrowheads="1"/>
          </p:cNvSpPr>
          <p:nvPr/>
        </p:nvSpPr>
        <p:spPr bwMode="auto">
          <a:xfrm>
            <a:off x="838200" y="1828800"/>
            <a:ext cx="1377950" cy="366713"/>
          </a:xfrm>
          <a:prstGeom prst="rect">
            <a:avLst/>
          </a:prstGeom>
          <a:noFill/>
          <a:ln w="9525">
            <a:noFill/>
            <a:miter lim="800000"/>
            <a:headEnd/>
            <a:tailEnd/>
          </a:ln>
        </p:spPr>
        <p:txBody>
          <a:bodyPr wrap="none">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s-CL" sz="1800" b="0" i="0" u="none" strike="noStrike" kern="1200" cap="none" spc="0" normalizeH="0" baseline="0" noProof="0">
                <a:ln>
                  <a:noFill/>
                </a:ln>
                <a:solidFill>
                  <a:srgbClr val="000000"/>
                </a:solidFill>
                <a:effectLst/>
                <a:uLnTx/>
                <a:uFillTx/>
                <a:latin typeface="Arial" charset="0"/>
                <a:ea typeface="+mn-ea"/>
                <a:cs typeface="+mn-cs"/>
              </a:rPr>
              <a:t>mandarinas</a:t>
            </a: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3323" name="Text Box 11"/>
          <p:cNvSpPr txBox="1">
            <a:spLocks noChangeArrowheads="1"/>
          </p:cNvSpPr>
          <p:nvPr/>
        </p:nvSpPr>
        <p:spPr bwMode="auto">
          <a:xfrm>
            <a:off x="762000" y="4191000"/>
            <a:ext cx="1060450" cy="366713"/>
          </a:xfrm>
          <a:prstGeom prst="rect">
            <a:avLst/>
          </a:prstGeom>
          <a:noFill/>
          <a:ln w="9525">
            <a:noFill/>
            <a:miter lim="800000"/>
            <a:headEnd/>
            <a:tailEnd/>
          </a:ln>
        </p:spPr>
        <p:txBody>
          <a:bodyPr wrap="none">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s-CL" sz="1800" b="0" i="0" u="none" strike="noStrike" kern="1200" cap="none" spc="0" normalizeH="0" baseline="0" noProof="0">
                <a:ln>
                  <a:noFill/>
                </a:ln>
                <a:solidFill>
                  <a:srgbClr val="000000"/>
                </a:solidFill>
                <a:effectLst/>
                <a:uLnTx/>
                <a:uFillTx/>
                <a:latin typeface="Arial" charset="0"/>
                <a:ea typeface="+mn-ea"/>
                <a:cs typeface="+mn-cs"/>
              </a:rPr>
              <a:t>naranjas</a:t>
            </a: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3324" name="Line 12"/>
          <p:cNvSpPr>
            <a:spLocks noChangeShapeType="1"/>
          </p:cNvSpPr>
          <p:nvPr/>
        </p:nvSpPr>
        <p:spPr bwMode="auto">
          <a:xfrm>
            <a:off x="1981200" y="1752600"/>
            <a:ext cx="0" cy="4267200"/>
          </a:xfrm>
          <a:prstGeom prst="line">
            <a:avLst/>
          </a:prstGeom>
          <a:noFill/>
          <a:ln w="9525">
            <a:solidFill>
              <a:schemeClr val="tx1"/>
            </a:solidFill>
            <a:prstDash val="sysDot"/>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3325" name="Line 13"/>
          <p:cNvSpPr>
            <a:spLocks noChangeShapeType="1"/>
          </p:cNvSpPr>
          <p:nvPr/>
        </p:nvSpPr>
        <p:spPr bwMode="auto">
          <a:xfrm>
            <a:off x="3124200" y="1752600"/>
            <a:ext cx="0" cy="4267200"/>
          </a:xfrm>
          <a:prstGeom prst="line">
            <a:avLst/>
          </a:prstGeom>
          <a:noFill/>
          <a:ln w="9525">
            <a:solidFill>
              <a:schemeClr val="tx1"/>
            </a:solidFill>
            <a:prstDash val="sysDot"/>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3326" name="Line 14"/>
          <p:cNvSpPr>
            <a:spLocks noChangeShapeType="1"/>
          </p:cNvSpPr>
          <p:nvPr/>
        </p:nvSpPr>
        <p:spPr bwMode="auto">
          <a:xfrm>
            <a:off x="4343400" y="1752600"/>
            <a:ext cx="0" cy="4267200"/>
          </a:xfrm>
          <a:prstGeom prst="line">
            <a:avLst/>
          </a:prstGeom>
          <a:noFill/>
          <a:ln w="9525">
            <a:solidFill>
              <a:schemeClr val="tx1"/>
            </a:solidFill>
            <a:prstDash val="sysDot"/>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3327" name="Line 15"/>
          <p:cNvSpPr>
            <a:spLocks noChangeShapeType="1"/>
          </p:cNvSpPr>
          <p:nvPr/>
        </p:nvSpPr>
        <p:spPr bwMode="auto">
          <a:xfrm>
            <a:off x="5562600" y="1752600"/>
            <a:ext cx="0" cy="4267200"/>
          </a:xfrm>
          <a:prstGeom prst="line">
            <a:avLst/>
          </a:prstGeom>
          <a:noFill/>
          <a:ln w="9525">
            <a:solidFill>
              <a:schemeClr val="tx1"/>
            </a:solidFill>
            <a:prstDash val="sysDot"/>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3328" name="Line 16"/>
          <p:cNvSpPr>
            <a:spLocks noChangeShapeType="1"/>
          </p:cNvSpPr>
          <p:nvPr/>
        </p:nvSpPr>
        <p:spPr bwMode="auto">
          <a:xfrm>
            <a:off x="6781800" y="1752600"/>
            <a:ext cx="0" cy="4267200"/>
          </a:xfrm>
          <a:prstGeom prst="line">
            <a:avLst/>
          </a:prstGeom>
          <a:noFill/>
          <a:ln w="9525">
            <a:solidFill>
              <a:schemeClr val="tx1"/>
            </a:solidFill>
            <a:prstDash val="sysDot"/>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3329" name="Line 17"/>
          <p:cNvSpPr>
            <a:spLocks noChangeShapeType="1"/>
          </p:cNvSpPr>
          <p:nvPr/>
        </p:nvSpPr>
        <p:spPr bwMode="auto">
          <a:xfrm>
            <a:off x="8077200" y="1752600"/>
            <a:ext cx="0" cy="4267200"/>
          </a:xfrm>
          <a:prstGeom prst="line">
            <a:avLst/>
          </a:prstGeom>
          <a:noFill/>
          <a:ln w="9525">
            <a:solidFill>
              <a:schemeClr val="tx1"/>
            </a:solidFill>
            <a:prstDash val="sysDot"/>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3330" name="Text Box 18"/>
          <p:cNvSpPr txBox="1">
            <a:spLocks noChangeArrowheads="1"/>
          </p:cNvSpPr>
          <p:nvPr/>
        </p:nvSpPr>
        <p:spPr bwMode="auto">
          <a:xfrm>
            <a:off x="457200" y="6019800"/>
            <a:ext cx="8058150" cy="366713"/>
          </a:xfrm>
          <a:prstGeom prst="rect">
            <a:avLst/>
          </a:prstGeom>
          <a:noFill/>
          <a:ln w="9525">
            <a:noFill/>
            <a:miter lim="800000"/>
            <a:headEnd/>
            <a:tailEnd/>
          </a:ln>
        </p:spPr>
        <p:txBody>
          <a:bodyPr wrap="none">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s-CL" sz="1800" b="0" i="0" u="none" strike="noStrike" kern="1200" cap="none" spc="0" normalizeH="0" baseline="0" noProof="0">
                <a:ln>
                  <a:noFill/>
                </a:ln>
                <a:solidFill>
                  <a:srgbClr val="000000"/>
                </a:solidFill>
                <a:effectLst/>
                <a:uLnTx/>
                <a:uFillTx/>
                <a:latin typeface="Arial" charset="0"/>
                <a:ea typeface="+mn-ea"/>
                <a:cs typeface="+mn-cs"/>
              </a:rPr>
              <a:t>8.000        10.000       12.000       14.000         16.000         18.000         20.000</a:t>
            </a: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3331" name="Rectangle 19"/>
          <p:cNvSpPr>
            <a:spLocks noChangeArrowheads="1"/>
          </p:cNvSpPr>
          <p:nvPr/>
        </p:nvSpPr>
        <p:spPr bwMode="auto">
          <a:xfrm>
            <a:off x="1752600" y="3048000"/>
            <a:ext cx="457200" cy="381000"/>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3332" name="Rectangle 20"/>
          <p:cNvSpPr>
            <a:spLocks noChangeArrowheads="1"/>
          </p:cNvSpPr>
          <p:nvPr/>
        </p:nvSpPr>
        <p:spPr bwMode="auto">
          <a:xfrm>
            <a:off x="2286000" y="2895600"/>
            <a:ext cx="533400" cy="533400"/>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3333" name="Rectangle 21"/>
          <p:cNvSpPr>
            <a:spLocks noChangeArrowheads="1"/>
          </p:cNvSpPr>
          <p:nvPr/>
        </p:nvSpPr>
        <p:spPr bwMode="auto">
          <a:xfrm>
            <a:off x="2895600" y="2743200"/>
            <a:ext cx="457200" cy="685800"/>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3334" name="Rectangle 22"/>
          <p:cNvSpPr>
            <a:spLocks noChangeArrowheads="1"/>
          </p:cNvSpPr>
          <p:nvPr/>
        </p:nvSpPr>
        <p:spPr bwMode="auto">
          <a:xfrm>
            <a:off x="3505200" y="2438400"/>
            <a:ext cx="457200" cy="990600"/>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3335" name="Rectangle 23"/>
          <p:cNvSpPr>
            <a:spLocks noChangeArrowheads="1"/>
          </p:cNvSpPr>
          <p:nvPr/>
        </p:nvSpPr>
        <p:spPr bwMode="auto">
          <a:xfrm>
            <a:off x="4114800" y="2514600"/>
            <a:ext cx="457200" cy="914400"/>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3336" name="Rectangle 24"/>
          <p:cNvSpPr>
            <a:spLocks noChangeArrowheads="1"/>
          </p:cNvSpPr>
          <p:nvPr/>
        </p:nvSpPr>
        <p:spPr bwMode="auto">
          <a:xfrm>
            <a:off x="4724400" y="2971800"/>
            <a:ext cx="457200" cy="457200"/>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3337" name="Rectangle 25"/>
          <p:cNvSpPr>
            <a:spLocks noChangeArrowheads="1"/>
          </p:cNvSpPr>
          <p:nvPr/>
        </p:nvSpPr>
        <p:spPr bwMode="auto">
          <a:xfrm>
            <a:off x="5334000" y="3200400"/>
            <a:ext cx="457200" cy="228600"/>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3338" name="Rectangle 26"/>
          <p:cNvSpPr>
            <a:spLocks noChangeArrowheads="1"/>
          </p:cNvSpPr>
          <p:nvPr/>
        </p:nvSpPr>
        <p:spPr bwMode="auto">
          <a:xfrm flipH="1">
            <a:off x="7848600" y="5305425"/>
            <a:ext cx="457200" cy="409575"/>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3339" name="Rectangle 27"/>
          <p:cNvSpPr>
            <a:spLocks noChangeArrowheads="1"/>
          </p:cNvSpPr>
          <p:nvPr/>
        </p:nvSpPr>
        <p:spPr bwMode="auto">
          <a:xfrm flipH="1">
            <a:off x="7162800" y="5140325"/>
            <a:ext cx="457200" cy="574675"/>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3340" name="Rectangle 28"/>
          <p:cNvSpPr>
            <a:spLocks noChangeArrowheads="1"/>
          </p:cNvSpPr>
          <p:nvPr/>
        </p:nvSpPr>
        <p:spPr bwMode="auto">
          <a:xfrm flipH="1">
            <a:off x="6553200" y="4976813"/>
            <a:ext cx="457200" cy="738187"/>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3341" name="Rectangle 29"/>
          <p:cNvSpPr>
            <a:spLocks noChangeArrowheads="1"/>
          </p:cNvSpPr>
          <p:nvPr/>
        </p:nvSpPr>
        <p:spPr bwMode="auto">
          <a:xfrm flipH="1">
            <a:off x="5943600" y="4648200"/>
            <a:ext cx="457200" cy="1066800"/>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3342" name="Rectangle 30"/>
          <p:cNvSpPr>
            <a:spLocks noChangeArrowheads="1"/>
          </p:cNvSpPr>
          <p:nvPr/>
        </p:nvSpPr>
        <p:spPr bwMode="auto">
          <a:xfrm flipH="1">
            <a:off x="5334000" y="5257800"/>
            <a:ext cx="457200" cy="457200"/>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3343" name="Rectangle 31"/>
          <p:cNvSpPr>
            <a:spLocks noChangeArrowheads="1"/>
          </p:cNvSpPr>
          <p:nvPr/>
        </p:nvSpPr>
        <p:spPr bwMode="auto">
          <a:xfrm flipH="1">
            <a:off x="4724400" y="5562600"/>
            <a:ext cx="457200" cy="152400"/>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3344" name="Line 32"/>
          <p:cNvSpPr>
            <a:spLocks noChangeShapeType="1"/>
          </p:cNvSpPr>
          <p:nvPr/>
        </p:nvSpPr>
        <p:spPr bwMode="auto">
          <a:xfrm>
            <a:off x="4648200" y="1295400"/>
            <a:ext cx="0" cy="4953000"/>
          </a:xfrm>
          <a:prstGeom prst="line">
            <a:avLst/>
          </a:prstGeom>
          <a:noFill/>
          <a:ln w="38100">
            <a:solidFill>
              <a:srgbClr val="FF3300"/>
            </a:solidFill>
            <a:prstDash val="dash"/>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3345" name="Line 33"/>
          <p:cNvSpPr>
            <a:spLocks noChangeShapeType="1"/>
          </p:cNvSpPr>
          <p:nvPr/>
        </p:nvSpPr>
        <p:spPr bwMode="auto">
          <a:xfrm>
            <a:off x="4648200" y="1905000"/>
            <a:ext cx="914400" cy="0"/>
          </a:xfrm>
          <a:prstGeom prst="line">
            <a:avLst/>
          </a:prstGeom>
          <a:noFill/>
          <a:ln w="9525">
            <a:solidFill>
              <a:srgbClr val="FF3300"/>
            </a:solidFill>
            <a:round/>
            <a:headEnd/>
            <a:tailEnd type="triangle" w="med" len="me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3346" name="Text Box 34"/>
          <p:cNvSpPr txBox="1">
            <a:spLocks noChangeArrowheads="1"/>
          </p:cNvSpPr>
          <p:nvPr/>
        </p:nvSpPr>
        <p:spPr bwMode="auto">
          <a:xfrm>
            <a:off x="4800600" y="1447800"/>
            <a:ext cx="946150" cy="366713"/>
          </a:xfrm>
          <a:prstGeom prst="rect">
            <a:avLst/>
          </a:prstGeom>
          <a:noFill/>
          <a:ln w="9525">
            <a:noFill/>
            <a:miter lim="800000"/>
            <a:headEnd/>
            <a:tailEnd/>
          </a:ln>
        </p:spPr>
        <p:txBody>
          <a:bodyPr wrap="none">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s-CL" sz="1800" b="0" i="0" u="none" strike="noStrike" kern="1200" cap="none" spc="0" normalizeH="0" baseline="0" noProof="0">
                <a:ln>
                  <a:noFill/>
                </a:ln>
                <a:solidFill>
                  <a:srgbClr val="000000"/>
                </a:solidFill>
                <a:effectLst/>
                <a:uLnTx/>
                <a:uFillTx/>
                <a:latin typeface="Arial" charset="0"/>
                <a:ea typeface="+mn-ea"/>
                <a:cs typeface="+mn-cs"/>
              </a:rPr>
              <a:t>naranja</a:t>
            </a: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3347" name="Line 35"/>
          <p:cNvSpPr>
            <a:spLocks noChangeShapeType="1"/>
          </p:cNvSpPr>
          <p:nvPr/>
        </p:nvSpPr>
        <p:spPr bwMode="auto">
          <a:xfrm flipH="1">
            <a:off x="3733800" y="1905000"/>
            <a:ext cx="914400" cy="0"/>
          </a:xfrm>
          <a:prstGeom prst="line">
            <a:avLst/>
          </a:prstGeom>
          <a:noFill/>
          <a:ln w="9525">
            <a:solidFill>
              <a:srgbClr val="FF3300"/>
            </a:solidFill>
            <a:round/>
            <a:headEnd/>
            <a:tailEnd type="triangle" w="med" len="me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3348" name="Text Box 36"/>
          <p:cNvSpPr txBox="1">
            <a:spLocks noChangeArrowheads="1"/>
          </p:cNvSpPr>
          <p:nvPr/>
        </p:nvSpPr>
        <p:spPr bwMode="auto">
          <a:xfrm>
            <a:off x="3276600" y="1447800"/>
            <a:ext cx="1263650" cy="366713"/>
          </a:xfrm>
          <a:prstGeom prst="rect">
            <a:avLst/>
          </a:prstGeom>
          <a:noFill/>
          <a:ln w="9525">
            <a:noFill/>
            <a:miter lim="800000"/>
            <a:headEnd/>
            <a:tailEnd/>
          </a:ln>
        </p:spPr>
        <p:txBody>
          <a:bodyPr wrap="none">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s-CL" sz="1800" b="0" i="0" u="none" strike="noStrike" kern="1200" cap="none" spc="0" normalizeH="0" baseline="0" noProof="0">
                <a:ln>
                  <a:noFill/>
                </a:ln>
                <a:solidFill>
                  <a:srgbClr val="000000"/>
                </a:solidFill>
                <a:effectLst/>
                <a:uLnTx/>
                <a:uFillTx/>
                <a:latin typeface="Arial" charset="0"/>
                <a:ea typeface="+mn-ea"/>
                <a:cs typeface="+mn-cs"/>
              </a:rPr>
              <a:t>mandarina</a:t>
            </a: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3349" name="Text Box 37"/>
          <p:cNvSpPr txBox="1">
            <a:spLocks noChangeArrowheads="1"/>
          </p:cNvSpPr>
          <p:nvPr/>
        </p:nvSpPr>
        <p:spPr bwMode="auto">
          <a:xfrm>
            <a:off x="7772400" y="6324600"/>
            <a:ext cx="895350" cy="366713"/>
          </a:xfrm>
          <a:prstGeom prst="rect">
            <a:avLst/>
          </a:prstGeom>
          <a:noFill/>
          <a:ln w="9525">
            <a:noFill/>
            <a:miter lim="800000"/>
            <a:headEnd/>
            <a:tailEnd/>
          </a:ln>
        </p:spPr>
        <p:txBody>
          <a:bodyPr wrap="none">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s-CL" sz="1800" b="0" i="0" u="none" strike="noStrike" kern="1200" cap="none" spc="0" normalizeH="0" baseline="0" noProof="0">
                <a:ln>
                  <a:noFill/>
                </a:ln>
                <a:solidFill>
                  <a:srgbClr val="000000"/>
                </a:solidFill>
                <a:effectLst/>
                <a:uLnTx/>
                <a:uFillTx/>
                <a:latin typeface="Arial" charset="0"/>
                <a:ea typeface="+mn-ea"/>
                <a:cs typeface="+mn-cs"/>
              </a:rPr>
              <a:t>pixeles</a:t>
            </a: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3350" name="Rectangle 38"/>
          <p:cNvSpPr>
            <a:spLocks noChangeArrowheads="1"/>
          </p:cNvSpPr>
          <p:nvPr/>
        </p:nvSpPr>
        <p:spPr bwMode="auto">
          <a:xfrm rot="2445352">
            <a:off x="5105400" y="1371600"/>
            <a:ext cx="4572000" cy="106680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s-CL" sz="1800" b="0" i="0" u="none" strike="noStrike" kern="1200" cap="none" spc="0" normalizeH="0" baseline="0" noProof="0">
                <a:ln>
                  <a:noFill/>
                </a:ln>
                <a:solidFill>
                  <a:srgbClr val="000000"/>
                </a:solidFill>
                <a:effectLst/>
                <a:uLnTx/>
                <a:uFillTx/>
                <a:latin typeface="Arial" charset="0"/>
                <a:ea typeface="+mn-ea"/>
                <a:cs typeface="+mn-cs"/>
              </a:rPr>
              <a:t>¿Y si hay muchas más naranjas </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s-CL" sz="1800" b="0" i="0" u="none" strike="noStrike" kern="1200" cap="none" spc="0" normalizeH="0" baseline="0" noProof="0">
                <a:ln>
                  <a:noFill/>
                </a:ln>
                <a:solidFill>
                  <a:srgbClr val="000000"/>
                </a:solidFill>
                <a:effectLst/>
                <a:uLnTx/>
                <a:uFillTx/>
                <a:latin typeface="Arial" charset="0"/>
                <a:ea typeface="+mn-ea"/>
                <a:cs typeface="+mn-cs"/>
              </a:rPr>
              <a:t>que mandarinas (y valen lo mismo)?</a:t>
            </a: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284749209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59"/>
          <p:cNvPicPr>
            <a:picLocks noChangeAspect="1" noChangeArrowheads="1"/>
          </p:cNvPicPr>
          <p:nvPr/>
        </p:nvPicPr>
        <p:blipFill>
          <a:blip r:embed="rId3"/>
          <a:srcRect/>
          <a:stretch>
            <a:fillRect/>
          </a:stretch>
        </p:blipFill>
        <p:spPr bwMode="auto">
          <a:xfrm>
            <a:off x="381000" y="1525588"/>
            <a:ext cx="8153400" cy="3705225"/>
          </a:xfrm>
          <a:prstGeom prst="rect">
            <a:avLst/>
          </a:prstGeom>
          <a:noFill/>
          <a:ln w="9525">
            <a:noFill/>
            <a:miter lim="800000"/>
            <a:headEnd/>
            <a:tailEnd/>
          </a:ln>
        </p:spPr>
      </p:pic>
      <p:sp>
        <p:nvSpPr>
          <p:cNvPr id="14339" name="Text Box 2"/>
          <p:cNvSpPr txBox="1">
            <a:spLocks noChangeArrowheads="1"/>
          </p:cNvSpPr>
          <p:nvPr/>
        </p:nvSpPr>
        <p:spPr bwMode="auto">
          <a:xfrm>
            <a:off x="228600" y="152400"/>
            <a:ext cx="2203450" cy="366713"/>
          </a:xfrm>
          <a:prstGeom prst="rect">
            <a:avLst/>
          </a:prstGeom>
          <a:noFill/>
          <a:ln w="9525">
            <a:noFill/>
            <a:miter lim="800000"/>
            <a:headEnd/>
            <a:tailEnd/>
          </a:ln>
        </p:spPr>
        <p:txBody>
          <a:bodyPr wrap="none">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s-CL" sz="1800" b="0" i="0" u="none" strike="noStrike" kern="1200" cap="none" spc="0" normalizeH="0" baseline="0" noProof="0">
                <a:ln>
                  <a:noFill/>
                </a:ln>
                <a:solidFill>
                  <a:srgbClr val="000000"/>
                </a:solidFill>
                <a:effectLst/>
                <a:uLnTx/>
                <a:uFillTx/>
                <a:latin typeface="Arial" charset="0"/>
                <a:ea typeface="+mn-ea"/>
                <a:cs typeface="+mn-cs"/>
              </a:rPr>
              <a:t>Un ejemplo práctico</a:t>
            </a: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4340" name="Text Box 3"/>
          <p:cNvSpPr txBox="1">
            <a:spLocks noChangeArrowheads="1"/>
          </p:cNvSpPr>
          <p:nvPr/>
        </p:nvSpPr>
        <p:spPr bwMode="auto">
          <a:xfrm>
            <a:off x="1670050" y="5715000"/>
            <a:ext cx="6572250" cy="641350"/>
          </a:xfrm>
          <a:prstGeom prst="rect">
            <a:avLst/>
          </a:prstGeom>
          <a:noFill/>
          <a:ln w="9525">
            <a:noFill/>
            <a:miter lim="800000"/>
            <a:headEnd/>
            <a:tailEnd/>
          </a:ln>
        </p:spPr>
        <p:txBody>
          <a:bodyPr wrap="none">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s-CL" sz="1800" b="0" i="0" u="none" strike="noStrike" kern="1200" cap="none" spc="0" normalizeH="0" baseline="0" noProof="0">
                <a:ln>
                  <a:noFill/>
                </a:ln>
                <a:solidFill>
                  <a:srgbClr val="000000"/>
                </a:solidFill>
                <a:effectLst/>
                <a:uLnTx/>
                <a:uFillTx/>
                <a:latin typeface="Arial" charset="0"/>
                <a:ea typeface="+mn-ea"/>
                <a:cs typeface="+mn-cs"/>
              </a:rPr>
              <a:t>Todas las naranjas son clasificadas perfectamente</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s-CL" sz="1800" b="0" i="0" u="none" strike="noStrike" kern="1200" cap="none" spc="0" normalizeH="0" baseline="0" noProof="0">
                <a:ln>
                  <a:noFill/>
                </a:ln>
                <a:solidFill>
                  <a:srgbClr val="000000"/>
                </a:solidFill>
                <a:effectLst/>
                <a:uLnTx/>
                <a:uFillTx/>
                <a:latin typeface="Arial" charset="0"/>
                <a:ea typeface="+mn-ea"/>
                <a:cs typeface="+mn-cs"/>
              </a:rPr>
              <a:t>… pero el costo es que hay varias mandarinas mal clasificadas</a:t>
            </a: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4341" name="Line 5"/>
          <p:cNvSpPr>
            <a:spLocks noChangeShapeType="1"/>
          </p:cNvSpPr>
          <p:nvPr/>
        </p:nvSpPr>
        <p:spPr bwMode="auto">
          <a:xfrm>
            <a:off x="0" y="609600"/>
            <a:ext cx="9144000" cy="0"/>
          </a:xfrm>
          <a:prstGeom prst="line">
            <a:avLst/>
          </a:prstGeom>
          <a:noFill/>
          <a:ln w="9525">
            <a:solidFill>
              <a:schemeClr val="tx1"/>
            </a:solidFill>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4342" name="Freeform 12"/>
          <p:cNvSpPr>
            <a:spLocks/>
          </p:cNvSpPr>
          <p:nvPr/>
        </p:nvSpPr>
        <p:spPr bwMode="auto">
          <a:xfrm>
            <a:off x="838200" y="1676400"/>
            <a:ext cx="685800" cy="762000"/>
          </a:xfrm>
          <a:custGeom>
            <a:avLst/>
            <a:gdLst>
              <a:gd name="T0" fmla="*/ 0 w 432"/>
              <a:gd name="T1" fmla="*/ 2147483647 h 480"/>
              <a:gd name="T2" fmla="*/ 2147483647 w 432"/>
              <a:gd name="T3" fmla="*/ 2147483647 h 480"/>
              <a:gd name="T4" fmla="*/ 2147483647 w 432"/>
              <a:gd name="T5" fmla="*/ 0 h 480"/>
              <a:gd name="T6" fmla="*/ 0 60000 65536"/>
              <a:gd name="T7" fmla="*/ 0 60000 65536"/>
              <a:gd name="T8" fmla="*/ 0 60000 65536"/>
              <a:gd name="T9" fmla="*/ 0 w 432"/>
              <a:gd name="T10" fmla="*/ 0 h 480"/>
              <a:gd name="T11" fmla="*/ 432 w 432"/>
              <a:gd name="T12" fmla="*/ 480 h 480"/>
            </a:gdLst>
            <a:ahLst/>
            <a:cxnLst>
              <a:cxn ang="T6">
                <a:pos x="T0" y="T1"/>
              </a:cxn>
              <a:cxn ang="T7">
                <a:pos x="T2" y="T3"/>
              </a:cxn>
              <a:cxn ang="T8">
                <a:pos x="T4" y="T5"/>
              </a:cxn>
            </a:cxnLst>
            <a:rect l="T9" t="T10" r="T11" b="T12"/>
            <a:pathLst>
              <a:path w="432" h="480">
                <a:moveTo>
                  <a:pt x="0" y="336"/>
                </a:moveTo>
                <a:lnTo>
                  <a:pt x="96" y="480"/>
                </a:lnTo>
                <a:lnTo>
                  <a:pt x="432" y="0"/>
                </a:lnTo>
              </a:path>
            </a:pathLst>
          </a:custGeom>
          <a:noFill/>
          <a:ln w="57150">
            <a:solidFill>
              <a:srgbClr val="00FF00"/>
            </a:solidFill>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4343" name="Freeform 13"/>
          <p:cNvSpPr>
            <a:spLocks/>
          </p:cNvSpPr>
          <p:nvPr/>
        </p:nvSpPr>
        <p:spPr bwMode="auto">
          <a:xfrm>
            <a:off x="5638800" y="1828800"/>
            <a:ext cx="685800" cy="762000"/>
          </a:xfrm>
          <a:custGeom>
            <a:avLst/>
            <a:gdLst>
              <a:gd name="T0" fmla="*/ 0 w 432"/>
              <a:gd name="T1" fmla="*/ 2147483647 h 480"/>
              <a:gd name="T2" fmla="*/ 2147483647 w 432"/>
              <a:gd name="T3" fmla="*/ 2147483647 h 480"/>
              <a:gd name="T4" fmla="*/ 2147483647 w 432"/>
              <a:gd name="T5" fmla="*/ 0 h 480"/>
              <a:gd name="T6" fmla="*/ 0 60000 65536"/>
              <a:gd name="T7" fmla="*/ 0 60000 65536"/>
              <a:gd name="T8" fmla="*/ 0 60000 65536"/>
              <a:gd name="T9" fmla="*/ 0 w 432"/>
              <a:gd name="T10" fmla="*/ 0 h 480"/>
              <a:gd name="T11" fmla="*/ 432 w 432"/>
              <a:gd name="T12" fmla="*/ 480 h 480"/>
            </a:gdLst>
            <a:ahLst/>
            <a:cxnLst>
              <a:cxn ang="T6">
                <a:pos x="T0" y="T1"/>
              </a:cxn>
              <a:cxn ang="T7">
                <a:pos x="T2" y="T3"/>
              </a:cxn>
              <a:cxn ang="T8">
                <a:pos x="T4" y="T5"/>
              </a:cxn>
            </a:cxnLst>
            <a:rect l="T9" t="T10" r="T11" b="T12"/>
            <a:pathLst>
              <a:path w="432" h="480">
                <a:moveTo>
                  <a:pt x="0" y="336"/>
                </a:moveTo>
                <a:lnTo>
                  <a:pt x="96" y="480"/>
                </a:lnTo>
                <a:lnTo>
                  <a:pt x="432" y="0"/>
                </a:lnTo>
              </a:path>
            </a:pathLst>
          </a:custGeom>
          <a:noFill/>
          <a:ln w="57150">
            <a:solidFill>
              <a:srgbClr val="00FF00"/>
            </a:solidFill>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4344" name="Freeform 14"/>
          <p:cNvSpPr>
            <a:spLocks/>
          </p:cNvSpPr>
          <p:nvPr/>
        </p:nvSpPr>
        <p:spPr bwMode="auto">
          <a:xfrm>
            <a:off x="533400" y="4191000"/>
            <a:ext cx="685800" cy="762000"/>
          </a:xfrm>
          <a:custGeom>
            <a:avLst/>
            <a:gdLst>
              <a:gd name="T0" fmla="*/ 0 w 432"/>
              <a:gd name="T1" fmla="*/ 2147483647 h 480"/>
              <a:gd name="T2" fmla="*/ 2147483647 w 432"/>
              <a:gd name="T3" fmla="*/ 2147483647 h 480"/>
              <a:gd name="T4" fmla="*/ 2147483647 w 432"/>
              <a:gd name="T5" fmla="*/ 0 h 480"/>
              <a:gd name="T6" fmla="*/ 0 60000 65536"/>
              <a:gd name="T7" fmla="*/ 0 60000 65536"/>
              <a:gd name="T8" fmla="*/ 0 60000 65536"/>
              <a:gd name="T9" fmla="*/ 0 w 432"/>
              <a:gd name="T10" fmla="*/ 0 h 480"/>
              <a:gd name="T11" fmla="*/ 432 w 432"/>
              <a:gd name="T12" fmla="*/ 480 h 480"/>
            </a:gdLst>
            <a:ahLst/>
            <a:cxnLst>
              <a:cxn ang="T6">
                <a:pos x="T0" y="T1"/>
              </a:cxn>
              <a:cxn ang="T7">
                <a:pos x="T2" y="T3"/>
              </a:cxn>
              <a:cxn ang="T8">
                <a:pos x="T4" y="T5"/>
              </a:cxn>
            </a:cxnLst>
            <a:rect l="T9" t="T10" r="T11" b="T12"/>
            <a:pathLst>
              <a:path w="432" h="480">
                <a:moveTo>
                  <a:pt x="0" y="336"/>
                </a:moveTo>
                <a:lnTo>
                  <a:pt x="96" y="480"/>
                </a:lnTo>
                <a:lnTo>
                  <a:pt x="432" y="0"/>
                </a:lnTo>
              </a:path>
            </a:pathLst>
          </a:custGeom>
          <a:noFill/>
          <a:ln w="57150">
            <a:solidFill>
              <a:srgbClr val="00FF00"/>
            </a:solidFill>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4345" name="Freeform 15"/>
          <p:cNvSpPr>
            <a:spLocks/>
          </p:cNvSpPr>
          <p:nvPr/>
        </p:nvSpPr>
        <p:spPr bwMode="auto">
          <a:xfrm>
            <a:off x="6705600" y="3124200"/>
            <a:ext cx="685800" cy="762000"/>
          </a:xfrm>
          <a:custGeom>
            <a:avLst/>
            <a:gdLst>
              <a:gd name="T0" fmla="*/ 0 w 432"/>
              <a:gd name="T1" fmla="*/ 2147483647 h 480"/>
              <a:gd name="T2" fmla="*/ 2147483647 w 432"/>
              <a:gd name="T3" fmla="*/ 2147483647 h 480"/>
              <a:gd name="T4" fmla="*/ 2147483647 w 432"/>
              <a:gd name="T5" fmla="*/ 0 h 480"/>
              <a:gd name="T6" fmla="*/ 0 60000 65536"/>
              <a:gd name="T7" fmla="*/ 0 60000 65536"/>
              <a:gd name="T8" fmla="*/ 0 60000 65536"/>
              <a:gd name="T9" fmla="*/ 0 w 432"/>
              <a:gd name="T10" fmla="*/ 0 h 480"/>
              <a:gd name="T11" fmla="*/ 432 w 432"/>
              <a:gd name="T12" fmla="*/ 480 h 480"/>
            </a:gdLst>
            <a:ahLst/>
            <a:cxnLst>
              <a:cxn ang="T6">
                <a:pos x="T0" y="T1"/>
              </a:cxn>
              <a:cxn ang="T7">
                <a:pos x="T2" y="T3"/>
              </a:cxn>
              <a:cxn ang="T8">
                <a:pos x="T4" y="T5"/>
              </a:cxn>
            </a:cxnLst>
            <a:rect l="T9" t="T10" r="T11" b="T12"/>
            <a:pathLst>
              <a:path w="432" h="480">
                <a:moveTo>
                  <a:pt x="0" y="336"/>
                </a:moveTo>
                <a:lnTo>
                  <a:pt x="96" y="480"/>
                </a:lnTo>
                <a:lnTo>
                  <a:pt x="432" y="0"/>
                </a:lnTo>
              </a:path>
            </a:pathLst>
          </a:custGeom>
          <a:noFill/>
          <a:ln w="57150">
            <a:solidFill>
              <a:srgbClr val="00FF00"/>
            </a:solidFill>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4346" name="Freeform 16"/>
          <p:cNvSpPr>
            <a:spLocks/>
          </p:cNvSpPr>
          <p:nvPr/>
        </p:nvSpPr>
        <p:spPr bwMode="auto">
          <a:xfrm>
            <a:off x="7848600" y="3124200"/>
            <a:ext cx="685800" cy="762000"/>
          </a:xfrm>
          <a:custGeom>
            <a:avLst/>
            <a:gdLst>
              <a:gd name="T0" fmla="*/ 0 w 432"/>
              <a:gd name="T1" fmla="*/ 2147483647 h 480"/>
              <a:gd name="T2" fmla="*/ 2147483647 w 432"/>
              <a:gd name="T3" fmla="*/ 2147483647 h 480"/>
              <a:gd name="T4" fmla="*/ 2147483647 w 432"/>
              <a:gd name="T5" fmla="*/ 0 h 480"/>
              <a:gd name="T6" fmla="*/ 0 60000 65536"/>
              <a:gd name="T7" fmla="*/ 0 60000 65536"/>
              <a:gd name="T8" fmla="*/ 0 60000 65536"/>
              <a:gd name="T9" fmla="*/ 0 w 432"/>
              <a:gd name="T10" fmla="*/ 0 h 480"/>
              <a:gd name="T11" fmla="*/ 432 w 432"/>
              <a:gd name="T12" fmla="*/ 480 h 480"/>
            </a:gdLst>
            <a:ahLst/>
            <a:cxnLst>
              <a:cxn ang="T6">
                <a:pos x="T0" y="T1"/>
              </a:cxn>
              <a:cxn ang="T7">
                <a:pos x="T2" y="T3"/>
              </a:cxn>
              <a:cxn ang="T8">
                <a:pos x="T4" y="T5"/>
              </a:cxn>
            </a:cxnLst>
            <a:rect l="T9" t="T10" r="T11" b="T12"/>
            <a:pathLst>
              <a:path w="432" h="480">
                <a:moveTo>
                  <a:pt x="0" y="336"/>
                </a:moveTo>
                <a:lnTo>
                  <a:pt x="96" y="480"/>
                </a:lnTo>
                <a:lnTo>
                  <a:pt x="432" y="0"/>
                </a:lnTo>
              </a:path>
            </a:pathLst>
          </a:custGeom>
          <a:noFill/>
          <a:ln w="57150">
            <a:solidFill>
              <a:srgbClr val="00FF00"/>
            </a:solidFill>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4347" name="Freeform 17"/>
          <p:cNvSpPr>
            <a:spLocks/>
          </p:cNvSpPr>
          <p:nvPr/>
        </p:nvSpPr>
        <p:spPr bwMode="auto">
          <a:xfrm>
            <a:off x="7010400" y="4191000"/>
            <a:ext cx="685800" cy="762000"/>
          </a:xfrm>
          <a:custGeom>
            <a:avLst/>
            <a:gdLst>
              <a:gd name="T0" fmla="*/ 0 w 432"/>
              <a:gd name="T1" fmla="*/ 2147483647 h 480"/>
              <a:gd name="T2" fmla="*/ 2147483647 w 432"/>
              <a:gd name="T3" fmla="*/ 2147483647 h 480"/>
              <a:gd name="T4" fmla="*/ 2147483647 w 432"/>
              <a:gd name="T5" fmla="*/ 0 h 480"/>
              <a:gd name="T6" fmla="*/ 0 60000 65536"/>
              <a:gd name="T7" fmla="*/ 0 60000 65536"/>
              <a:gd name="T8" fmla="*/ 0 60000 65536"/>
              <a:gd name="T9" fmla="*/ 0 w 432"/>
              <a:gd name="T10" fmla="*/ 0 h 480"/>
              <a:gd name="T11" fmla="*/ 432 w 432"/>
              <a:gd name="T12" fmla="*/ 480 h 480"/>
            </a:gdLst>
            <a:ahLst/>
            <a:cxnLst>
              <a:cxn ang="T6">
                <a:pos x="T0" y="T1"/>
              </a:cxn>
              <a:cxn ang="T7">
                <a:pos x="T2" y="T3"/>
              </a:cxn>
              <a:cxn ang="T8">
                <a:pos x="T4" y="T5"/>
              </a:cxn>
            </a:cxnLst>
            <a:rect l="T9" t="T10" r="T11" b="T12"/>
            <a:pathLst>
              <a:path w="432" h="480">
                <a:moveTo>
                  <a:pt x="0" y="336"/>
                </a:moveTo>
                <a:lnTo>
                  <a:pt x="96" y="480"/>
                </a:lnTo>
                <a:lnTo>
                  <a:pt x="432" y="0"/>
                </a:lnTo>
              </a:path>
            </a:pathLst>
          </a:custGeom>
          <a:noFill/>
          <a:ln w="57150">
            <a:solidFill>
              <a:srgbClr val="00FF00"/>
            </a:solidFill>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4348" name="Freeform 18"/>
          <p:cNvSpPr>
            <a:spLocks/>
          </p:cNvSpPr>
          <p:nvPr/>
        </p:nvSpPr>
        <p:spPr bwMode="auto">
          <a:xfrm>
            <a:off x="2133600" y="1828800"/>
            <a:ext cx="228600" cy="381000"/>
          </a:xfrm>
          <a:custGeom>
            <a:avLst/>
            <a:gdLst>
              <a:gd name="T0" fmla="*/ 0 w 432"/>
              <a:gd name="T1" fmla="*/ 2147483647 h 480"/>
              <a:gd name="T2" fmla="*/ 2147483647 w 432"/>
              <a:gd name="T3" fmla="*/ 2147483647 h 480"/>
              <a:gd name="T4" fmla="*/ 2147483647 w 432"/>
              <a:gd name="T5" fmla="*/ 0 h 480"/>
              <a:gd name="T6" fmla="*/ 0 60000 65536"/>
              <a:gd name="T7" fmla="*/ 0 60000 65536"/>
              <a:gd name="T8" fmla="*/ 0 60000 65536"/>
              <a:gd name="T9" fmla="*/ 0 w 432"/>
              <a:gd name="T10" fmla="*/ 0 h 480"/>
              <a:gd name="T11" fmla="*/ 432 w 432"/>
              <a:gd name="T12" fmla="*/ 480 h 480"/>
            </a:gdLst>
            <a:ahLst/>
            <a:cxnLst>
              <a:cxn ang="T6">
                <a:pos x="T0" y="T1"/>
              </a:cxn>
              <a:cxn ang="T7">
                <a:pos x="T2" y="T3"/>
              </a:cxn>
              <a:cxn ang="T8">
                <a:pos x="T4" y="T5"/>
              </a:cxn>
            </a:cxnLst>
            <a:rect l="T9" t="T10" r="T11" b="T12"/>
            <a:pathLst>
              <a:path w="432" h="480">
                <a:moveTo>
                  <a:pt x="0" y="336"/>
                </a:moveTo>
                <a:lnTo>
                  <a:pt x="96" y="480"/>
                </a:lnTo>
                <a:lnTo>
                  <a:pt x="432" y="0"/>
                </a:lnTo>
              </a:path>
            </a:pathLst>
          </a:custGeom>
          <a:noFill/>
          <a:ln w="57150">
            <a:solidFill>
              <a:srgbClr val="00FF00"/>
            </a:solidFill>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4349" name="Freeform 19"/>
          <p:cNvSpPr>
            <a:spLocks/>
          </p:cNvSpPr>
          <p:nvPr/>
        </p:nvSpPr>
        <p:spPr bwMode="auto">
          <a:xfrm>
            <a:off x="3352800" y="1981200"/>
            <a:ext cx="228600" cy="381000"/>
          </a:xfrm>
          <a:custGeom>
            <a:avLst/>
            <a:gdLst>
              <a:gd name="T0" fmla="*/ 0 w 432"/>
              <a:gd name="T1" fmla="*/ 2147483647 h 480"/>
              <a:gd name="T2" fmla="*/ 2147483647 w 432"/>
              <a:gd name="T3" fmla="*/ 2147483647 h 480"/>
              <a:gd name="T4" fmla="*/ 2147483647 w 432"/>
              <a:gd name="T5" fmla="*/ 0 h 480"/>
              <a:gd name="T6" fmla="*/ 0 60000 65536"/>
              <a:gd name="T7" fmla="*/ 0 60000 65536"/>
              <a:gd name="T8" fmla="*/ 0 60000 65536"/>
              <a:gd name="T9" fmla="*/ 0 w 432"/>
              <a:gd name="T10" fmla="*/ 0 h 480"/>
              <a:gd name="T11" fmla="*/ 432 w 432"/>
              <a:gd name="T12" fmla="*/ 480 h 480"/>
            </a:gdLst>
            <a:ahLst/>
            <a:cxnLst>
              <a:cxn ang="T6">
                <a:pos x="T0" y="T1"/>
              </a:cxn>
              <a:cxn ang="T7">
                <a:pos x="T2" y="T3"/>
              </a:cxn>
              <a:cxn ang="T8">
                <a:pos x="T4" y="T5"/>
              </a:cxn>
            </a:cxnLst>
            <a:rect l="T9" t="T10" r="T11" b="T12"/>
            <a:pathLst>
              <a:path w="432" h="480">
                <a:moveTo>
                  <a:pt x="0" y="336"/>
                </a:moveTo>
                <a:lnTo>
                  <a:pt x="96" y="480"/>
                </a:lnTo>
                <a:lnTo>
                  <a:pt x="432" y="0"/>
                </a:lnTo>
              </a:path>
            </a:pathLst>
          </a:custGeom>
          <a:noFill/>
          <a:ln w="57150">
            <a:solidFill>
              <a:srgbClr val="00FF00"/>
            </a:solidFill>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4350" name="Freeform 20"/>
          <p:cNvSpPr>
            <a:spLocks/>
          </p:cNvSpPr>
          <p:nvPr/>
        </p:nvSpPr>
        <p:spPr bwMode="auto">
          <a:xfrm>
            <a:off x="4419600" y="1905000"/>
            <a:ext cx="228600" cy="381000"/>
          </a:xfrm>
          <a:custGeom>
            <a:avLst/>
            <a:gdLst>
              <a:gd name="T0" fmla="*/ 0 w 432"/>
              <a:gd name="T1" fmla="*/ 2147483647 h 480"/>
              <a:gd name="T2" fmla="*/ 2147483647 w 432"/>
              <a:gd name="T3" fmla="*/ 2147483647 h 480"/>
              <a:gd name="T4" fmla="*/ 2147483647 w 432"/>
              <a:gd name="T5" fmla="*/ 0 h 480"/>
              <a:gd name="T6" fmla="*/ 0 60000 65536"/>
              <a:gd name="T7" fmla="*/ 0 60000 65536"/>
              <a:gd name="T8" fmla="*/ 0 60000 65536"/>
              <a:gd name="T9" fmla="*/ 0 w 432"/>
              <a:gd name="T10" fmla="*/ 0 h 480"/>
              <a:gd name="T11" fmla="*/ 432 w 432"/>
              <a:gd name="T12" fmla="*/ 480 h 480"/>
            </a:gdLst>
            <a:ahLst/>
            <a:cxnLst>
              <a:cxn ang="T6">
                <a:pos x="T0" y="T1"/>
              </a:cxn>
              <a:cxn ang="T7">
                <a:pos x="T2" y="T3"/>
              </a:cxn>
              <a:cxn ang="T8">
                <a:pos x="T4" y="T5"/>
              </a:cxn>
            </a:cxnLst>
            <a:rect l="T9" t="T10" r="T11" b="T12"/>
            <a:pathLst>
              <a:path w="432" h="480">
                <a:moveTo>
                  <a:pt x="0" y="336"/>
                </a:moveTo>
                <a:lnTo>
                  <a:pt x="96" y="480"/>
                </a:lnTo>
                <a:lnTo>
                  <a:pt x="432" y="0"/>
                </a:lnTo>
              </a:path>
            </a:pathLst>
          </a:custGeom>
          <a:noFill/>
          <a:ln w="57150">
            <a:solidFill>
              <a:srgbClr val="00FF00"/>
            </a:solidFill>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4351" name="Freeform 21"/>
          <p:cNvSpPr>
            <a:spLocks/>
          </p:cNvSpPr>
          <p:nvPr/>
        </p:nvSpPr>
        <p:spPr bwMode="auto">
          <a:xfrm>
            <a:off x="6781800" y="2057400"/>
            <a:ext cx="228600" cy="381000"/>
          </a:xfrm>
          <a:custGeom>
            <a:avLst/>
            <a:gdLst>
              <a:gd name="T0" fmla="*/ 0 w 432"/>
              <a:gd name="T1" fmla="*/ 2147483647 h 480"/>
              <a:gd name="T2" fmla="*/ 2147483647 w 432"/>
              <a:gd name="T3" fmla="*/ 2147483647 h 480"/>
              <a:gd name="T4" fmla="*/ 2147483647 w 432"/>
              <a:gd name="T5" fmla="*/ 0 h 480"/>
              <a:gd name="T6" fmla="*/ 0 60000 65536"/>
              <a:gd name="T7" fmla="*/ 0 60000 65536"/>
              <a:gd name="T8" fmla="*/ 0 60000 65536"/>
              <a:gd name="T9" fmla="*/ 0 w 432"/>
              <a:gd name="T10" fmla="*/ 0 h 480"/>
              <a:gd name="T11" fmla="*/ 432 w 432"/>
              <a:gd name="T12" fmla="*/ 480 h 480"/>
            </a:gdLst>
            <a:ahLst/>
            <a:cxnLst>
              <a:cxn ang="T6">
                <a:pos x="T0" y="T1"/>
              </a:cxn>
              <a:cxn ang="T7">
                <a:pos x="T2" y="T3"/>
              </a:cxn>
              <a:cxn ang="T8">
                <a:pos x="T4" y="T5"/>
              </a:cxn>
            </a:cxnLst>
            <a:rect l="T9" t="T10" r="T11" b="T12"/>
            <a:pathLst>
              <a:path w="432" h="480">
                <a:moveTo>
                  <a:pt x="0" y="336"/>
                </a:moveTo>
                <a:lnTo>
                  <a:pt x="96" y="480"/>
                </a:lnTo>
                <a:lnTo>
                  <a:pt x="432" y="0"/>
                </a:lnTo>
              </a:path>
            </a:pathLst>
          </a:custGeom>
          <a:noFill/>
          <a:ln w="57150">
            <a:solidFill>
              <a:srgbClr val="00FF00"/>
            </a:solidFill>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4352" name="Freeform 23"/>
          <p:cNvSpPr>
            <a:spLocks/>
          </p:cNvSpPr>
          <p:nvPr/>
        </p:nvSpPr>
        <p:spPr bwMode="auto">
          <a:xfrm>
            <a:off x="8229600" y="4419600"/>
            <a:ext cx="228600" cy="381000"/>
          </a:xfrm>
          <a:custGeom>
            <a:avLst/>
            <a:gdLst>
              <a:gd name="T0" fmla="*/ 0 w 432"/>
              <a:gd name="T1" fmla="*/ 2147483647 h 480"/>
              <a:gd name="T2" fmla="*/ 2147483647 w 432"/>
              <a:gd name="T3" fmla="*/ 2147483647 h 480"/>
              <a:gd name="T4" fmla="*/ 2147483647 w 432"/>
              <a:gd name="T5" fmla="*/ 0 h 480"/>
              <a:gd name="T6" fmla="*/ 0 60000 65536"/>
              <a:gd name="T7" fmla="*/ 0 60000 65536"/>
              <a:gd name="T8" fmla="*/ 0 60000 65536"/>
              <a:gd name="T9" fmla="*/ 0 w 432"/>
              <a:gd name="T10" fmla="*/ 0 h 480"/>
              <a:gd name="T11" fmla="*/ 432 w 432"/>
              <a:gd name="T12" fmla="*/ 480 h 480"/>
            </a:gdLst>
            <a:ahLst/>
            <a:cxnLst>
              <a:cxn ang="T6">
                <a:pos x="T0" y="T1"/>
              </a:cxn>
              <a:cxn ang="T7">
                <a:pos x="T2" y="T3"/>
              </a:cxn>
              <a:cxn ang="T8">
                <a:pos x="T4" y="T5"/>
              </a:cxn>
            </a:cxnLst>
            <a:rect l="T9" t="T10" r="T11" b="T12"/>
            <a:pathLst>
              <a:path w="432" h="480">
                <a:moveTo>
                  <a:pt x="0" y="336"/>
                </a:moveTo>
                <a:lnTo>
                  <a:pt x="96" y="480"/>
                </a:lnTo>
                <a:lnTo>
                  <a:pt x="432" y="0"/>
                </a:lnTo>
              </a:path>
            </a:pathLst>
          </a:custGeom>
          <a:noFill/>
          <a:ln w="57150">
            <a:solidFill>
              <a:srgbClr val="00FF00"/>
            </a:solidFill>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4353" name="Freeform 28"/>
          <p:cNvSpPr>
            <a:spLocks/>
          </p:cNvSpPr>
          <p:nvPr/>
        </p:nvSpPr>
        <p:spPr bwMode="auto">
          <a:xfrm>
            <a:off x="304800" y="3200400"/>
            <a:ext cx="228600" cy="381000"/>
          </a:xfrm>
          <a:custGeom>
            <a:avLst/>
            <a:gdLst>
              <a:gd name="T0" fmla="*/ 0 w 432"/>
              <a:gd name="T1" fmla="*/ 2147483647 h 480"/>
              <a:gd name="T2" fmla="*/ 2147483647 w 432"/>
              <a:gd name="T3" fmla="*/ 2147483647 h 480"/>
              <a:gd name="T4" fmla="*/ 2147483647 w 432"/>
              <a:gd name="T5" fmla="*/ 0 h 480"/>
              <a:gd name="T6" fmla="*/ 0 60000 65536"/>
              <a:gd name="T7" fmla="*/ 0 60000 65536"/>
              <a:gd name="T8" fmla="*/ 0 60000 65536"/>
              <a:gd name="T9" fmla="*/ 0 w 432"/>
              <a:gd name="T10" fmla="*/ 0 h 480"/>
              <a:gd name="T11" fmla="*/ 432 w 432"/>
              <a:gd name="T12" fmla="*/ 480 h 480"/>
            </a:gdLst>
            <a:ahLst/>
            <a:cxnLst>
              <a:cxn ang="T6">
                <a:pos x="T0" y="T1"/>
              </a:cxn>
              <a:cxn ang="T7">
                <a:pos x="T2" y="T3"/>
              </a:cxn>
              <a:cxn ang="T8">
                <a:pos x="T4" y="T5"/>
              </a:cxn>
            </a:cxnLst>
            <a:rect l="T9" t="T10" r="T11" b="T12"/>
            <a:pathLst>
              <a:path w="432" h="480">
                <a:moveTo>
                  <a:pt x="0" y="336"/>
                </a:moveTo>
                <a:lnTo>
                  <a:pt x="96" y="480"/>
                </a:lnTo>
                <a:lnTo>
                  <a:pt x="432" y="0"/>
                </a:lnTo>
              </a:path>
            </a:pathLst>
          </a:custGeom>
          <a:noFill/>
          <a:ln w="57150">
            <a:solidFill>
              <a:srgbClr val="00FF00"/>
            </a:solidFill>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4354" name="Freeform 29"/>
          <p:cNvSpPr>
            <a:spLocks/>
          </p:cNvSpPr>
          <p:nvPr/>
        </p:nvSpPr>
        <p:spPr bwMode="auto">
          <a:xfrm>
            <a:off x="2590800" y="4648200"/>
            <a:ext cx="228600" cy="381000"/>
          </a:xfrm>
          <a:custGeom>
            <a:avLst/>
            <a:gdLst>
              <a:gd name="T0" fmla="*/ 0 w 432"/>
              <a:gd name="T1" fmla="*/ 2147483647 h 480"/>
              <a:gd name="T2" fmla="*/ 2147483647 w 432"/>
              <a:gd name="T3" fmla="*/ 2147483647 h 480"/>
              <a:gd name="T4" fmla="*/ 2147483647 w 432"/>
              <a:gd name="T5" fmla="*/ 0 h 480"/>
              <a:gd name="T6" fmla="*/ 0 60000 65536"/>
              <a:gd name="T7" fmla="*/ 0 60000 65536"/>
              <a:gd name="T8" fmla="*/ 0 60000 65536"/>
              <a:gd name="T9" fmla="*/ 0 w 432"/>
              <a:gd name="T10" fmla="*/ 0 h 480"/>
              <a:gd name="T11" fmla="*/ 432 w 432"/>
              <a:gd name="T12" fmla="*/ 480 h 480"/>
            </a:gdLst>
            <a:ahLst/>
            <a:cxnLst>
              <a:cxn ang="T6">
                <a:pos x="T0" y="T1"/>
              </a:cxn>
              <a:cxn ang="T7">
                <a:pos x="T2" y="T3"/>
              </a:cxn>
              <a:cxn ang="T8">
                <a:pos x="T4" y="T5"/>
              </a:cxn>
            </a:cxnLst>
            <a:rect l="T9" t="T10" r="T11" b="T12"/>
            <a:pathLst>
              <a:path w="432" h="480">
                <a:moveTo>
                  <a:pt x="0" y="336"/>
                </a:moveTo>
                <a:lnTo>
                  <a:pt x="96" y="480"/>
                </a:lnTo>
                <a:lnTo>
                  <a:pt x="432" y="0"/>
                </a:lnTo>
              </a:path>
            </a:pathLst>
          </a:custGeom>
          <a:noFill/>
          <a:ln w="57150">
            <a:solidFill>
              <a:srgbClr val="00FF00"/>
            </a:solidFill>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4355" name="Freeform 31"/>
          <p:cNvSpPr>
            <a:spLocks/>
          </p:cNvSpPr>
          <p:nvPr/>
        </p:nvSpPr>
        <p:spPr bwMode="auto">
          <a:xfrm>
            <a:off x="5791200" y="3048000"/>
            <a:ext cx="228600" cy="381000"/>
          </a:xfrm>
          <a:custGeom>
            <a:avLst/>
            <a:gdLst>
              <a:gd name="T0" fmla="*/ 0 w 432"/>
              <a:gd name="T1" fmla="*/ 2147483647 h 480"/>
              <a:gd name="T2" fmla="*/ 2147483647 w 432"/>
              <a:gd name="T3" fmla="*/ 2147483647 h 480"/>
              <a:gd name="T4" fmla="*/ 2147483647 w 432"/>
              <a:gd name="T5" fmla="*/ 0 h 480"/>
              <a:gd name="T6" fmla="*/ 0 60000 65536"/>
              <a:gd name="T7" fmla="*/ 0 60000 65536"/>
              <a:gd name="T8" fmla="*/ 0 60000 65536"/>
              <a:gd name="T9" fmla="*/ 0 w 432"/>
              <a:gd name="T10" fmla="*/ 0 h 480"/>
              <a:gd name="T11" fmla="*/ 432 w 432"/>
              <a:gd name="T12" fmla="*/ 480 h 480"/>
            </a:gdLst>
            <a:ahLst/>
            <a:cxnLst>
              <a:cxn ang="T6">
                <a:pos x="T0" y="T1"/>
              </a:cxn>
              <a:cxn ang="T7">
                <a:pos x="T2" y="T3"/>
              </a:cxn>
              <a:cxn ang="T8">
                <a:pos x="T4" y="T5"/>
              </a:cxn>
            </a:cxnLst>
            <a:rect l="T9" t="T10" r="T11" b="T12"/>
            <a:pathLst>
              <a:path w="432" h="480">
                <a:moveTo>
                  <a:pt x="0" y="336"/>
                </a:moveTo>
                <a:lnTo>
                  <a:pt x="96" y="480"/>
                </a:lnTo>
                <a:lnTo>
                  <a:pt x="432" y="0"/>
                </a:lnTo>
              </a:path>
            </a:pathLst>
          </a:custGeom>
          <a:noFill/>
          <a:ln w="57150">
            <a:solidFill>
              <a:srgbClr val="00FF00"/>
            </a:solidFill>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4356" name="Freeform 38"/>
          <p:cNvSpPr>
            <a:spLocks/>
          </p:cNvSpPr>
          <p:nvPr/>
        </p:nvSpPr>
        <p:spPr bwMode="auto">
          <a:xfrm>
            <a:off x="4495800" y="2743200"/>
            <a:ext cx="685800" cy="762000"/>
          </a:xfrm>
          <a:custGeom>
            <a:avLst/>
            <a:gdLst>
              <a:gd name="T0" fmla="*/ 0 w 432"/>
              <a:gd name="T1" fmla="*/ 2147483647 h 480"/>
              <a:gd name="T2" fmla="*/ 2147483647 w 432"/>
              <a:gd name="T3" fmla="*/ 2147483647 h 480"/>
              <a:gd name="T4" fmla="*/ 2147483647 w 432"/>
              <a:gd name="T5" fmla="*/ 0 h 480"/>
              <a:gd name="T6" fmla="*/ 0 60000 65536"/>
              <a:gd name="T7" fmla="*/ 0 60000 65536"/>
              <a:gd name="T8" fmla="*/ 0 60000 65536"/>
              <a:gd name="T9" fmla="*/ 0 w 432"/>
              <a:gd name="T10" fmla="*/ 0 h 480"/>
              <a:gd name="T11" fmla="*/ 432 w 432"/>
              <a:gd name="T12" fmla="*/ 480 h 480"/>
            </a:gdLst>
            <a:ahLst/>
            <a:cxnLst>
              <a:cxn ang="T6">
                <a:pos x="T0" y="T1"/>
              </a:cxn>
              <a:cxn ang="T7">
                <a:pos x="T2" y="T3"/>
              </a:cxn>
              <a:cxn ang="T8">
                <a:pos x="T4" y="T5"/>
              </a:cxn>
            </a:cxnLst>
            <a:rect l="T9" t="T10" r="T11" b="T12"/>
            <a:pathLst>
              <a:path w="432" h="480">
                <a:moveTo>
                  <a:pt x="0" y="336"/>
                </a:moveTo>
                <a:lnTo>
                  <a:pt x="96" y="480"/>
                </a:lnTo>
                <a:lnTo>
                  <a:pt x="432" y="0"/>
                </a:lnTo>
              </a:path>
            </a:pathLst>
          </a:custGeom>
          <a:noFill/>
          <a:ln w="57150">
            <a:solidFill>
              <a:srgbClr val="00FF00"/>
            </a:solidFill>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4357" name="Freeform 39"/>
          <p:cNvSpPr>
            <a:spLocks/>
          </p:cNvSpPr>
          <p:nvPr/>
        </p:nvSpPr>
        <p:spPr bwMode="auto">
          <a:xfrm>
            <a:off x="2133600" y="2590800"/>
            <a:ext cx="685800" cy="762000"/>
          </a:xfrm>
          <a:custGeom>
            <a:avLst/>
            <a:gdLst>
              <a:gd name="T0" fmla="*/ 0 w 432"/>
              <a:gd name="T1" fmla="*/ 2147483647 h 480"/>
              <a:gd name="T2" fmla="*/ 2147483647 w 432"/>
              <a:gd name="T3" fmla="*/ 2147483647 h 480"/>
              <a:gd name="T4" fmla="*/ 2147483647 w 432"/>
              <a:gd name="T5" fmla="*/ 0 h 480"/>
              <a:gd name="T6" fmla="*/ 0 60000 65536"/>
              <a:gd name="T7" fmla="*/ 0 60000 65536"/>
              <a:gd name="T8" fmla="*/ 0 60000 65536"/>
              <a:gd name="T9" fmla="*/ 0 w 432"/>
              <a:gd name="T10" fmla="*/ 0 h 480"/>
              <a:gd name="T11" fmla="*/ 432 w 432"/>
              <a:gd name="T12" fmla="*/ 480 h 480"/>
            </a:gdLst>
            <a:ahLst/>
            <a:cxnLst>
              <a:cxn ang="T6">
                <a:pos x="T0" y="T1"/>
              </a:cxn>
              <a:cxn ang="T7">
                <a:pos x="T2" y="T3"/>
              </a:cxn>
              <a:cxn ang="T8">
                <a:pos x="T4" y="T5"/>
              </a:cxn>
            </a:cxnLst>
            <a:rect l="T9" t="T10" r="T11" b="T12"/>
            <a:pathLst>
              <a:path w="432" h="480">
                <a:moveTo>
                  <a:pt x="0" y="336"/>
                </a:moveTo>
                <a:lnTo>
                  <a:pt x="96" y="480"/>
                </a:lnTo>
                <a:lnTo>
                  <a:pt x="432" y="0"/>
                </a:lnTo>
              </a:path>
            </a:pathLst>
          </a:custGeom>
          <a:noFill/>
          <a:ln w="57150">
            <a:solidFill>
              <a:srgbClr val="00FF00"/>
            </a:solidFill>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4358" name="Freeform 40"/>
          <p:cNvSpPr>
            <a:spLocks/>
          </p:cNvSpPr>
          <p:nvPr/>
        </p:nvSpPr>
        <p:spPr bwMode="auto">
          <a:xfrm>
            <a:off x="3429000" y="3657600"/>
            <a:ext cx="685800" cy="762000"/>
          </a:xfrm>
          <a:custGeom>
            <a:avLst/>
            <a:gdLst>
              <a:gd name="T0" fmla="*/ 0 w 432"/>
              <a:gd name="T1" fmla="*/ 2147483647 h 480"/>
              <a:gd name="T2" fmla="*/ 2147483647 w 432"/>
              <a:gd name="T3" fmla="*/ 2147483647 h 480"/>
              <a:gd name="T4" fmla="*/ 2147483647 w 432"/>
              <a:gd name="T5" fmla="*/ 0 h 480"/>
              <a:gd name="T6" fmla="*/ 0 60000 65536"/>
              <a:gd name="T7" fmla="*/ 0 60000 65536"/>
              <a:gd name="T8" fmla="*/ 0 60000 65536"/>
              <a:gd name="T9" fmla="*/ 0 w 432"/>
              <a:gd name="T10" fmla="*/ 0 h 480"/>
              <a:gd name="T11" fmla="*/ 432 w 432"/>
              <a:gd name="T12" fmla="*/ 480 h 480"/>
            </a:gdLst>
            <a:ahLst/>
            <a:cxnLst>
              <a:cxn ang="T6">
                <a:pos x="T0" y="T1"/>
              </a:cxn>
              <a:cxn ang="T7">
                <a:pos x="T2" y="T3"/>
              </a:cxn>
              <a:cxn ang="T8">
                <a:pos x="T4" y="T5"/>
              </a:cxn>
            </a:cxnLst>
            <a:rect l="T9" t="T10" r="T11" b="T12"/>
            <a:pathLst>
              <a:path w="432" h="480">
                <a:moveTo>
                  <a:pt x="0" y="336"/>
                </a:moveTo>
                <a:lnTo>
                  <a:pt x="96" y="480"/>
                </a:lnTo>
                <a:lnTo>
                  <a:pt x="432" y="0"/>
                </a:lnTo>
              </a:path>
            </a:pathLst>
          </a:custGeom>
          <a:noFill/>
          <a:ln w="57150">
            <a:solidFill>
              <a:srgbClr val="00FF00"/>
            </a:solidFill>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14359" name="Group 41"/>
          <p:cNvGrpSpPr>
            <a:grpSpLocks/>
          </p:cNvGrpSpPr>
          <p:nvPr/>
        </p:nvGrpSpPr>
        <p:grpSpPr bwMode="auto">
          <a:xfrm>
            <a:off x="1752600" y="4267200"/>
            <a:ext cx="304800" cy="381000"/>
            <a:chOff x="1392" y="1680"/>
            <a:chExt cx="384" cy="432"/>
          </a:xfrm>
        </p:grpSpPr>
        <p:sp>
          <p:nvSpPr>
            <p:cNvPr id="14375" name="Line 42"/>
            <p:cNvSpPr>
              <a:spLocks noChangeShapeType="1"/>
            </p:cNvSpPr>
            <p:nvPr/>
          </p:nvSpPr>
          <p:spPr bwMode="auto">
            <a:xfrm>
              <a:off x="1392" y="1680"/>
              <a:ext cx="384" cy="432"/>
            </a:xfrm>
            <a:prstGeom prst="line">
              <a:avLst/>
            </a:prstGeom>
            <a:noFill/>
            <a:ln w="57150">
              <a:solidFill>
                <a:srgbClr val="FF3300"/>
              </a:solidFill>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4376" name="Line 43"/>
            <p:cNvSpPr>
              <a:spLocks noChangeShapeType="1"/>
            </p:cNvSpPr>
            <p:nvPr/>
          </p:nvSpPr>
          <p:spPr bwMode="auto">
            <a:xfrm flipH="1">
              <a:off x="1392" y="1680"/>
              <a:ext cx="384" cy="432"/>
            </a:xfrm>
            <a:prstGeom prst="line">
              <a:avLst/>
            </a:prstGeom>
            <a:noFill/>
            <a:ln w="57150">
              <a:solidFill>
                <a:srgbClr val="FF3300"/>
              </a:solidFill>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14360" name="Group 44"/>
          <p:cNvGrpSpPr>
            <a:grpSpLocks/>
          </p:cNvGrpSpPr>
          <p:nvPr/>
        </p:nvGrpSpPr>
        <p:grpSpPr bwMode="auto">
          <a:xfrm>
            <a:off x="2590800" y="3733800"/>
            <a:ext cx="304800" cy="381000"/>
            <a:chOff x="1392" y="1680"/>
            <a:chExt cx="384" cy="432"/>
          </a:xfrm>
        </p:grpSpPr>
        <p:sp>
          <p:nvSpPr>
            <p:cNvPr id="14373" name="Line 45"/>
            <p:cNvSpPr>
              <a:spLocks noChangeShapeType="1"/>
            </p:cNvSpPr>
            <p:nvPr/>
          </p:nvSpPr>
          <p:spPr bwMode="auto">
            <a:xfrm>
              <a:off x="1392" y="1680"/>
              <a:ext cx="384" cy="432"/>
            </a:xfrm>
            <a:prstGeom prst="line">
              <a:avLst/>
            </a:prstGeom>
            <a:noFill/>
            <a:ln w="57150">
              <a:solidFill>
                <a:srgbClr val="FF3300"/>
              </a:solidFill>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4374" name="Line 46"/>
            <p:cNvSpPr>
              <a:spLocks noChangeShapeType="1"/>
            </p:cNvSpPr>
            <p:nvPr/>
          </p:nvSpPr>
          <p:spPr bwMode="auto">
            <a:xfrm flipH="1">
              <a:off x="1392" y="1680"/>
              <a:ext cx="384" cy="432"/>
            </a:xfrm>
            <a:prstGeom prst="line">
              <a:avLst/>
            </a:prstGeom>
            <a:noFill/>
            <a:ln w="57150">
              <a:solidFill>
                <a:srgbClr val="FF3300"/>
              </a:solidFill>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14361" name="Group 47"/>
          <p:cNvGrpSpPr>
            <a:grpSpLocks/>
          </p:cNvGrpSpPr>
          <p:nvPr/>
        </p:nvGrpSpPr>
        <p:grpSpPr bwMode="auto">
          <a:xfrm>
            <a:off x="4800600" y="4114800"/>
            <a:ext cx="304800" cy="381000"/>
            <a:chOff x="1392" y="1680"/>
            <a:chExt cx="384" cy="432"/>
          </a:xfrm>
        </p:grpSpPr>
        <p:sp>
          <p:nvSpPr>
            <p:cNvPr id="14371" name="Line 48"/>
            <p:cNvSpPr>
              <a:spLocks noChangeShapeType="1"/>
            </p:cNvSpPr>
            <p:nvPr/>
          </p:nvSpPr>
          <p:spPr bwMode="auto">
            <a:xfrm>
              <a:off x="1392" y="1680"/>
              <a:ext cx="384" cy="432"/>
            </a:xfrm>
            <a:prstGeom prst="line">
              <a:avLst/>
            </a:prstGeom>
            <a:noFill/>
            <a:ln w="57150">
              <a:solidFill>
                <a:srgbClr val="FF3300"/>
              </a:solidFill>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4372" name="Line 49"/>
            <p:cNvSpPr>
              <a:spLocks noChangeShapeType="1"/>
            </p:cNvSpPr>
            <p:nvPr/>
          </p:nvSpPr>
          <p:spPr bwMode="auto">
            <a:xfrm flipH="1">
              <a:off x="1392" y="1680"/>
              <a:ext cx="384" cy="432"/>
            </a:xfrm>
            <a:prstGeom prst="line">
              <a:avLst/>
            </a:prstGeom>
            <a:noFill/>
            <a:ln w="57150">
              <a:solidFill>
                <a:srgbClr val="FF3300"/>
              </a:solidFill>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14362" name="Group 50"/>
          <p:cNvGrpSpPr>
            <a:grpSpLocks/>
          </p:cNvGrpSpPr>
          <p:nvPr/>
        </p:nvGrpSpPr>
        <p:grpSpPr bwMode="auto">
          <a:xfrm>
            <a:off x="3352800" y="2895600"/>
            <a:ext cx="304800" cy="381000"/>
            <a:chOff x="1392" y="1680"/>
            <a:chExt cx="384" cy="432"/>
          </a:xfrm>
        </p:grpSpPr>
        <p:sp>
          <p:nvSpPr>
            <p:cNvPr id="14369" name="Line 51"/>
            <p:cNvSpPr>
              <a:spLocks noChangeShapeType="1"/>
            </p:cNvSpPr>
            <p:nvPr/>
          </p:nvSpPr>
          <p:spPr bwMode="auto">
            <a:xfrm>
              <a:off x="1392" y="1680"/>
              <a:ext cx="384" cy="432"/>
            </a:xfrm>
            <a:prstGeom prst="line">
              <a:avLst/>
            </a:prstGeom>
            <a:noFill/>
            <a:ln w="57150">
              <a:solidFill>
                <a:srgbClr val="FF3300"/>
              </a:solidFill>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4370" name="Line 52"/>
            <p:cNvSpPr>
              <a:spLocks noChangeShapeType="1"/>
            </p:cNvSpPr>
            <p:nvPr/>
          </p:nvSpPr>
          <p:spPr bwMode="auto">
            <a:xfrm flipH="1">
              <a:off x="1392" y="1680"/>
              <a:ext cx="384" cy="432"/>
            </a:xfrm>
            <a:prstGeom prst="line">
              <a:avLst/>
            </a:prstGeom>
            <a:noFill/>
            <a:ln w="57150">
              <a:solidFill>
                <a:srgbClr val="FF3300"/>
              </a:solidFill>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14363" name="Group 53"/>
          <p:cNvGrpSpPr>
            <a:grpSpLocks/>
          </p:cNvGrpSpPr>
          <p:nvPr/>
        </p:nvGrpSpPr>
        <p:grpSpPr bwMode="auto">
          <a:xfrm>
            <a:off x="1219200" y="3200400"/>
            <a:ext cx="304800" cy="381000"/>
            <a:chOff x="1392" y="1680"/>
            <a:chExt cx="384" cy="432"/>
          </a:xfrm>
        </p:grpSpPr>
        <p:sp>
          <p:nvSpPr>
            <p:cNvPr id="14367" name="Line 54"/>
            <p:cNvSpPr>
              <a:spLocks noChangeShapeType="1"/>
            </p:cNvSpPr>
            <p:nvPr/>
          </p:nvSpPr>
          <p:spPr bwMode="auto">
            <a:xfrm>
              <a:off x="1392" y="1680"/>
              <a:ext cx="384" cy="432"/>
            </a:xfrm>
            <a:prstGeom prst="line">
              <a:avLst/>
            </a:prstGeom>
            <a:noFill/>
            <a:ln w="57150">
              <a:solidFill>
                <a:srgbClr val="FF3300"/>
              </a:solidFill>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4368" name="Line 55"/>
            <p:cNvSpPr>
              <a:spLocks noChangeShapeType="1"/>
            </p:cNvSpPr>
            <p:nvPr/>
          </p:nvSpPr>
          <p:spPr bwMode="auto">
            <a:xfrm flipH="1">
              <a:off x="1392" y="1680"/>
              <a:ext cx="384" cy="432"/>
            </a:xfrm>
            <a:prstGeom prst="line">
              <a:avLst/>
            </a:prstGeom>
            <a:noFill/>
            <a:ln w="57150">
              <a:solidFill>
                <a:srgbClr val="FF3300"/>
              </a:solidFill>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14364" name="Group 56"/>
          <p:cNvGrpSpPr>
            <a:grpSpLocks/>
          </p:cNvGrpSpPr>
          <p:nvPr/>
        </p:nvGrpSpPr>
        <p:grpSpPr bwMode="auto">
          <a:xfrm>
            <a:off x="7620000" y="2209800"/>
            <a:ext cx="304800" cy="381000"/>
            <a:chOff x="1392" y="1680"/>
            <a:chExt cx="384" cy="432"/>
          </a:xfrm>
        </p:grpSpPr>
        <p:sp>
          <p:nvSpPr>
            <p:cNvPr id="14365" name="Line 57"/>
            <p:cNvSpPr>
              <a:spLocks noChangeShapeType="1"/>
            </p:cNvSpPr>
            <p:nvPr/>
          </p:nvSpPr>
          <p:spPr bwMode="auto">
            <a:xfrm>
              <a:off x="1392" y="1680"/>
              <a:ext cx="384" cy="432"/>
            </a:xfrm>
            <a:prstGeom prst="line">
              <a:avLst/>
            </a:prstGeom>
            <a:noFill/>
            <a:ln w="57150">
              <a:solidFill>
                <a:srgbClr val="FF3300"/>
              </a:solidFill>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4366" name="Line 58"/>
            <p:cNvSpPr>
              <a:spLocks noChangeShapeType="1"/>
            </p:cNvSpPr>
            <p:nvPr/>
          </p:nvSpPr>
          <p:spPr bwMode="auto">
            <a:xfrm flipH="1">
              <a:off x="1392" y="1680"/>
              <a:ext cx="384" cy="432"/>
            </a:xfrm>
            <a:prstGeom prst="line">
              <a:avLst/>
            </a:prstGeom>
            <a:noFill/>
            <a:ln w="57150">
              <a:solidFill>
                <a:srgbClr val="FF3300"/>
              </a:solidFill>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grpSp>
    </p:spTree>
    <p:extLst>
      <p:ext uri="{BB962C8B-B14F-4D97-AF65-F5344CB8AC3E}">
        <p14:creationId xmlns:p14="http://schemas.microsoft.com/office/powerpoint/2010/main" val="93832197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ext Box 2"/>
          <p:cNvSpPr txBox="1">
            <a:spLocks noChangeArrowheads="1"/>
          </p:cNvSpPr>
          <p:nvPr/>
        </p:nvSpPr>
        <p:spPr bwMode="auto">
          <a:xfrm>
            <a:off x="228600" y="152400"/>
            <a:ext cx="2203450" cy="366713"/>
          </a:xfrm>
          <a:prstGeom prst="rect">
            <a:avLst/>
          </a:prstGeom>
          <a:noFill/>
          <a:ln w="9525">
            <a:noFill/>
            <a:miter lim="800000"/>
            <a:headEnd/>
            <a:tailEnd/>
          </a:ln>
        </p:spPr>
        <p:txBody>
          <a:bodyPr wrap="none">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s-CL" sz="1800" b="0" i="0" u="none" strike="noStrike" kern="1200" cap="none" spc="0" normalizeH="0" baseline="0" noProof="0">
                <a:ln>
                  <a:noFill/>
                </a:ln>
                <a:solidFill>
                  <a:srgbClr val="000000"/>
                </a:solidFill>
                <a:effectLst/>
                <a:uLnTx/>
                <a:uFillTx/>
                <a:latin typeface="Arial" charset="0"/>
                <a:ea typeface="+mn-ea"/>
                <a:cs typeface="+mn-cs"/>
              </a:rPr>
              <a:t>Un ejemplo práctico</a:t>
            </a: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5363" name="Text Box 3"/>
          <p:cNvSpPr txBox="1">
            <a:spLocks noChangeArrowheads="1"/>
          </p:cNvSpPr>
          <p:nvPr/>
        </p:nvSpPr>
        <p:spPr bwMode="auto">
          <a:xfrm>
            <a:off x="152400" y="685800"/>
            <a:ext cx="4895850" cy="1465263"/>
          </a:xfrm>
          <a:prstGeom prst="rect">
            <a:avLst/>
          </a:prstGeom>
          <a:noFill/>
          <a:ln w="9525">
            <a:noFill/>
            <a:miter lim="800000"/>
            <a:headEnd/>
            <a:tailEnd/>
          </a:ln>
        </p:spPr>
        <p:txBody>
          <a:bodyPr wrap="none">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s-CL" sz="1800" b="0" i="0" u="none" strike="noStrike" kern="1200" cap="none" spc="0" normalizeH="0" baseline="0" noProof="0">
                <a:ln>
                  <a:noFill/>
                </a:ln>
                <a:solidFill>
                  <a:srgbClr val="000000"/>
                </a:solidFill>
                <a:effectLst/>
                <a:uLnTx/>
                <a:uFillTx/>
                <a:latin typeface="Arial" charset="0"/>
                <a:ea typeface="+mn-ea"/>
                <a:cs typeface="+mn-cs"/>
              </a:rPr>
              <a:t>¿Cómo mejorar el desempeño?</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s-CL" sz="1800" b="0" i="0" u="none" strike="noStrike" kern="1200" cap="none" spc="0" normalizeH="0" baseline="0" noProof="0">
                <a:ln>
                  <a:noFill/>
                </a:ln>
                <a:solidFill>
                  <a:srgbClr val="000000"/>
                </a:solidFill>
                <a:effectLst/>
                <a:uLnTx/>
                <a:uFillTx/>
                <a:latin typeface="Arial" charset="0"/>
                <a:ea typeface="+mn-ea"/>
                <a:cs typeface="+mn-cs"/>
              </a:rPr>
              <a:t>Medición del color es una segunda alternativa:</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5364" name="Line 4"/>
          <p:cNvSpPr>
            <a:spLocks noChangeShapeType="1"/>
          </p:cNvSpPr>
          <p:nvPr/>
        </p:nvSpPr>
        <p:spPr bwMode="auto">
          <a:xfrm>
            <a:off x="0" y="609600"/>
            <a:ext cx="9144000" cy="0"/>
          </a:xfrm>
          <a:prstGeom prst="line">
            <a:avLst/>
          </a:prstGeom>
          <a:noFill/>
          <a:ln w="9525">
            <a:solidFill>
              <a:schemeClr val="tx1"/>
            </a:solidFill>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5365" name="Text Box 5"/>
          <p:cNvSpPr txBox="1">
            <a:spLocks noChangeArrowheads="1"/>
          </p:cNvSpPr>
          <p:nvPr/>
        </p:nvSpPr>
        <p:spPr bwMode="auto">
          <a:xfrm>
            <a:off x="4441825" y="2551113"/>
            <a:ext cx="1701800" cy="366712"/>
          </a:xfrm>
          <a:prstGeom prst="rect">
            <a:avLst/>
          </a:prstGeom>
          <a:noFill/>
          <a:ln w="9525">
            <a:noFill/>
            <a:miter lim="800000"/>
            <a:headEnd/>
            <a:tailEnd/>
          </a:ln>
        </p:spPr>
        <p:txBody>
          <a:bodyPr wrap="none">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s-CL" sz="1800" b="0" i="0" u="none" strike="noStrike" kern="1200" cap="none" spc="0" normalizeH="0" baseline="0" noProof="0">
                <a:ln>
                  <a:noFill/>
                </a:ln>
                <a:solidFill>
                  <a:srgbClr val="000000"/>
                </a:solidFill>
                <a:effectLst/>
                <a:uLnTx/>
                <a:uFillTx/>
                <a:latin typeface="Arial" charset="0"/>
                <a:ea typeface="+mn-ea"/>
                <a:cs typeface="+mn-cs"/>
              </a:rPr>
              <a:t>Verde = 23.6%</a:t>
            </a: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5366" name="Text Box 6"/>
          <p:cNvSpPr txBox="1">
            <a:spLocks noChangeArrowheads="1"/>
          </p:cNvSpPr>
          <p:nvPr/>
        </p:nvSpPr>
        <p:spPr bwMode="auto">
          <a:xfrm>
            <a:off x="4533900" y="4800600"/>
            <a:ext cx="1511300" cy="366713"/>
          </a:xfrm>
          <a:prstGeom prst="rect">
            <a:avLst/>
          </a:prstGeom>
          <a:noFill/>
          <a:ln w="9525">
            <a:noFill/>
            <a:miter lim="800000"/>
            <a:headEnd/>
            <a:tailEnd/>
          </a:ln>
        </p:spPr>
        <p:txBody>
          <a:bodyPr wrap="none">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s-CL" sz="1800" b="0" i="0" u="none" strike="noStrike" kern="1200" cap="none" spc="0" normalizeH="0" baseline="0" noProof="0">
                <a:ln>
                  <a:noFill/>
                </a:ln>
                <a:solidFill>
                  <a:srgbClr val="000000"/>
                </a:solidFill>
                <a:effectLst/>
                <a:uLnTx/>
                <a:uFillTx/>
                <a:latin typeface="Arial" charset="0"/>
                <a:ea typeface="+mn-ea"/>
                <a:cs typeface="+mn-cs"/>
              </a:rPr>
              <a:t>Verde = 46%</a:t>
            </a: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5367" name="Rectangle 8"/>
          <p:cNvSpPr>
            <a:spLocks noChangeArrowheads="1"/>
          </p:cNvSpPr>
          <p:nvPr/>
        </p:nvSpPr>
        <p:spPr bwMode="auto">
          <a:xfrm>
            <a:off x="5105400" y="1219200"/>
            <a:ext cx="3244850" cy="366713"/>
          </a:xfrm>
          <a:prstGeom prst="rect">
            <a:avLst/>
          </a:prstGeom>
          <a:noFill/>
          <a:ln w="9525">
            <a:noFill/>
            <a:miter lim="800000"/>
            <a:headEnd/>
            <a:tailEnd/>
          </a:ln>
        </p:spPr>
        <p:txBody>
          <a:bodyPr wrap="none">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s-CL" sz="1800" b="0" i="0" u="none" strike="noStrike" kern="1200" cap="none" spc="0" normalizeH="0" baseline="0" noProof="0">
                <a:ln>
                  <a:noFill/>
                </a:ln>
                <a:solidFill>
                  <a:srgbClr val="000000"/>
                </a:solidFill>
                <a:effectLst/>
                <a:uLnTx/>
                <a:uFillTx/>
                <a:latin typeface="Arial" charset="0"/>
                <a:ea typeface="+mn-ea"/>
                <a:cs typeface="+mn-cs"/>
              </a:rPr>
              <a:t>(</a:t>
            </a:r>
            <a:r>
              <a:rPr kumimoji="0" lang="es-CL" sz="1800" b="0" i="1" u="none" strike="noStrike" kern="1200" cap="none" spc="0" normalizeH="0" baseline="0" noProof="0">
                <a:ln>
                  <a:noFill/>
                </a:ln>
                <a:solidFill>
                  <a:srgbClr val="000000"/>
                </a:solidFill>
                <a:effectLst/>
                <a:uLnTx/>
                <a:uFillTx/>
                <a:latin typeface="Arial" charset="0"/>
                <a:ea typeface="+mn-ea"/>
                <a:cs typeface="+mn-cs"/>
              </a:rPr>
              <a:t>las naranjas son más verdes</a:t>
            </a:r>
            <a:r>
              <a:rPr kumimoji="0" lang="es-CL" sz="1800" b="0" i="0" u="none" strike="noStrike" kern="1200" cap="none" spc="0" normalizeH="0" baseline="0" noProof="0">
                <a:ln>
                  <a:noFill/>
                </a:ln>
                <a:solidFill>
                  <a:srgbClr val="000000"/>
                </a:solidFill>
                <a:effectLst/>
                <a:uLnTx/>
                <a:uFillTx/>
                <a:latin typeface="Arial" charset="0"/>
                <a:ea typeface="+mn-ea"/>
                <a:cs typeface="+mn-cs"/>
              </a:rPr>
              <a:t>)</a:t>
            </a: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pic>
        <p:nvPicPr>
          <p:cNvPr id="15368" name="Picture 10"/>
          <p:cNvPicPr>
            <a:picLocks noChangeAspect="1" noChangeArrowheads="1"/>
          </p:cNvPicPr>
          <p:nvPr/>
        </p:nvPicPr>
        <p:blipFill>
          <a:blip r:embed="rId3"/>
          <a:srcRect/>
          <a:stretch>
            <a:fillRect/>
          </a:stretch>
        </p:blipFill>
        <p:spPr bwMode="auto">
          <a:xfrm>
            <a:off x="1524000" y="1981200"/>
            <a:ext cx="1876425" cy="4048125"/>
          </a:xfrm>
          <a:prstGeom prst="rect">
            <a:avLst/>
          </a:prstGeom>
          <a:noFill/>
          <a:ln w="9525">
            <a:noFill/>
            <a:miter lim="800000"/>
            <a:headEnd/>
            <a:tailEnd/>
          </a:ln>
        </p:spPr>
      </p:pic>
    </p:spTree>
    <p:extLst>
      <p:ext uri="{BB962C8B-B14F-4D97-AF65-F5344CB8AC3E}">
        <p14:creationId xmlns:p14="http://schemas.microsoft.com/office/powerpoint/2010/main" val="380913665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ext Box 2"/>
          <p:cNvSpPr txBox="1">
            <a:spLocks noChangeArrowheads="1"/>
          </p:cNvSpPr>
          <p:nvPr/>
        </p:nvSpPr>
        <p:spPr bwMode="auto">
          <a:xfrm>
            <a:off x="228600" y="152400"/>
            <a:ext cx="2203450" cy="366713"/>
          </a:xfrm>
          <a:prstGeom prst="rect">
            <a:avLst/>
          </a:prstGeom>
          <a:noFill/>
          <a:ln w="9525">
            <a:noFill/>
            <a:miter lim="800000"/>
            <a:headEnd/>
            <a:tailEnd/>
          </a:ln>
        </p:spPr>
        <p:txBody>
          <a:bodyPr wrap="none">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s-CL" sz="1800" b="0" i="0" u="none" strike="noStrike" kern="1200" cap="none" spc="0" normalizeH="0" baseline="0" noProof="0">
                <a:ln>
                  <a:noFill/>
                </a:ln>
                <a:solidFill>
                  <a:srgbClr val="000000"/>
                </a:solidFill>
                <a:effectLst/>
                <a:uLnTx/>
                <a:uFillTx/>
                <a:latin typeface="Arial" charset="0"/>
                <a:ea typeface="+mn-ea"/>
                <a:cs typeface="+mn-cs"/>
              </a:rPr>
              <a:t>Un ejemplo práctico</a:t>
            </a: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6387" name="Text Box 3"/>
          <p:cNvSpPr txBox="1">
            <a:spLocks noChangeArrowheads="1"/>
          </p:cNvSpPr>
          <p:nvPr/>
        </p:nvSpPr>
        <p:spPr bwMode="auto">
          <a:xfrm>
            <a:off x="152400" y="1143000"/>
            <a:ext cx="5237163" cy="923925"/>
          </a:xfrm>
          <a:prstGeom prst="rect">
            <a:avLst/>
          </a:prstGeom>
          <a:noFill/>
          <a:ln w="9525">
            <a:noFill/>
            <a:miter lim="800000"/>
            <a:headEnd/>
            <a:tailEnd/>
          </a:ln>
        </p:spPr>
        <p:txBody>
          <a:bodyPr wrap="none">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s-CL" sz="1800" b="0" i="0" u="none" strike="noStrike" kern="1200" cap="none" spc="0" normalizeH="0" baseline="0" noProof="0">
                <a:ln>
                  <a:noFill/>
                </a:ln>
                <a:solidFill>
                  <a:srgbClr val="000000"/>
                </a:solidFill>
                <a:effectLst/>
                <a:uLnTx/>
                <a:uFillTx/>
                <a:latin typeface="Arial" charset="0"/>
                <a:ea typeface="+mn-ea"/>
                <a:cs typeface="+mn-cs"/>
              </a:rPr>
              <a:t>Recolección de información: Porcentaje de Verde</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6388" name="Line 4"/>
          <p:cNvSpPr>
            <a:spLocks noChangeShapeType="1"/>
          </p:cNvSpPr>
          <p:nvPr/>
        </p:nvSpPr>
        <p:spPr bwMode="auto">
          <a:xfrm>
            <a:off x="0" y="609600"/>
            <a:ext cx="9144000" cy="0"/>
          </a:xfrm>
          <a:prstGeom prst="line">
            <a:avLst/>
          </a:prstGeom>
          <a:noFill/>
          <a:ln w="9525">
            <a:solidFill>
              <a:schemeClr val="tx1"/>
            </a:solidFill>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graphicFrame>
        <p:nvGraphicFramePr>
          <p:cNvPr id="18437" name="Group 5"/>
          <p:cNvGraphicFramePr>
            <a:graphicFrameLocks noGrp="1"/>
          </p:cNvGraphicFramePr>
          <p:nvPr/>
        </p:nvGraphicFramePr>
        <p:xfrm>
          <a:off x="228600" y="1676400"/>
          <a:ext cx="8153400" cy="4663440"/>
        </p:xfrm>
        <a:graphic>
          <a:graphicData uri="http://schemas.openxmlformats.org/drawingml/2006/table">
            <a:tbl>
              <a:tblPr/>
              <a:tblGrid>
                <a:gridCol w="2133600">
                  <a:extLst>
                    <a:ext uri="{9D8B030D-6E8A-4147-A177-3AD203B41FA5}">
                      <a16:colId xmlns:a16="http://schemas.microsoft.com/office/drawing/2014/main" val="20000"/>
                    </a:ext>
                  </a:extLst>
                </a:gridCol>
                <a:gridCol w="1524000">
                  <a:extLst>
                    <a:ext uri="{9D8B030D-6E8A-4147-A177-3AD203B41FA5}">
                      <a16:colId xmlns:a16="http://schemas.microsoft.com/office/drawing/2014/main" val="20001"/>
                    </a:ext>
                  </a:extLst>
                </a:gridCol>
                <a:gridCol w="2514600">
                  <a:extLst>
                    <a:ext uri="{9D8B030D-6E8A-4147-A177-3AD203B41FA5}">
                      <a16:colId xmlns:a16="http://schemas.microsoft.com/office/drawing/2014/main" val="20002"/>
                    </a:ext>
                  </a:extLst>
                </a:gridCol>
                <a:gridCol w="1981200">
                  <a:extLst>
                    <a:ext uri="{9D8B030D-6E8A-4147-A177-3AD203B41FA5}">
                      <a16:colId xmlns:a16="http://schemas.microsoft.com/office/drawing/2014/main" val="20003"/>
                    </a:ext>
                  </a:extLst>
                </a:gridCol>
              </a:tblGrid>
              <a:tr h="4508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s-CL" sz="2800" b="0" i="0" u="none" strike="noStrike" cap="none" normalizeH="0" baseline="0">
                          <a:ln>
                            <a:noFill/>
                          </a:ln>
                          <a:solidFill>
                            <a:schemeClr val="tx1"/>
                          </a:solidFill>
                          <a:effectLst/>
                          <a:latin typeface="Arial" charset="0"/>
                        </a:rPr>
                        <a:t>Naranja-01</a:t>
                      </a:r>
                      <a:endParaRPr kumimoji="0" lang="en-US" sz="2800" b="0" i="0" u="none" strike="noStrike" cap="none" normalizeH="0" baseline="0">
                        <a:ln>
                          <a:noFill/>
                        </a:ln>
                        <a:solidFill>
                          <a:schemeClr val="tx1"/>
                        </a:solidFill>
                        <a:effectLst/>
                        <a:latin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s-CL" sz="2800" b="0" i="0" u="none" strike="noStrike" cap="none" normalizeH="0" baseline="0">
                          <a:ln>
                            <a:noFill/>
                          </a:ln>
                          <a:solidFill>
                            <a:schemeClr val="tx1"/>
                          </a:solidFill>
                          <a:effectLst/>
                          <a:latin typeface="Arial" charset="0"/>
                        </a:rPr>
                        <a:t>41.3</a:t>
                      </a:r>
                      <a:endParaRPr kumimoji="0" lang="en-US" sz="28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s-CL" sz="2800" b="0" i="0" u="none" strike="noStrike" cap="none" normalizeH="0" baseline="0">
                          <a:ln>
                            <a:noFill/>
                          </a:ln>
                          <a:solidFill>
                            <a:schemeClr val="tx1"/>
                          </a:solidFill>
                          <a:effectLst/>
                          <a:latin typeface="Arial" charset="0"/>
                        </a:rPr>
                        <a:t>Mandarina-01</a:t>
                      </a:r>
                      <a:endParaRPr kumimoji="0" lang="en-US" sz="28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s-CL" sz="2800" b="0" i="0" u="none" strike="noStrike" cap="none" normalizeH="0" baseline="0">
                          <a:ln>
                            <a:noFill/>
                          </a:ln>
                          <a:solidFill>
                            <a:schemeClr val="tx1"/>
                          </a:solidFill>
                          <a:effectLst/>
                          <a:latin typeface="Arial" charset="0"/>
                        </a:rPr>
                        <a:t>23.6</a:t>
                      </a:r>
                      <a:endParaRPr kumimoji="0" lang="en-US" sz="28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5243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s-CL" sz="2800" b="0" i="0" u="none" strike="noStrike" cap="none" normalizeH="0" baseline="0">
                          <a:ln>
                            <a:noFill/>
                          </a:ln>
                          <a:solidFill>
                            <a:schemeClr val="tx1"/>
                          </a:solidFill>
                          <a:effectLst/>
                          <a:latin typeface="Arial" charset="0"/>
                        </a:rPr>
                        <a:t>Naranja-02</a:t>
                      </a:r>
                      <a:endParaRPr kumimoji="0" lang="en-US" sz="2800" b="0" i="0" u="none" strike="noStrike" cap="none" normalizeH="0" baseline="0">
                        <a:ln>
                          <a:noFill/>
                        </a:ln>
                        <a:solidFill>
                          <a:schemeClr val="tx1"/>
                        </a:solidFill>
                        <a:effectLst/>
                        <a:latin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s-CL" sz="2800" b="0" i="0" u="none" strike="noStrike" cap="none" normalizeH="0" baseline="0">
                          <a:ln>
                            <a:noFill/>
                          </a:ln>
                          <a:solidFill>
                            <a:schemeClr val="tx1"/>
                          </a:solidFill>
                          <a:effectLst/>
                          <a:latin typeface="Arial" charset="0"/>
                        </a:rPr>
                        <a:t>39.8</a:t>
                      </a:r>
                      <a:endParaRPr kumimoji="0" lang="en-US" sz="28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s-CL" sz="2800" b="0" i="0" u="none" strike="noStrike" cap="none" normalizeH="0" baseline="0">
                          <a:ln>
                            <a:noFill/>
                          </a:ln>
                          <a:solidFill>
                            <a:schemeClr val="tx1"/>
                          </a:solidFill>
                          <a:effectLst/>
                          <a:latin typeface="Arial" charset="0"/>
                        </a:rPr>
                        <a:t>Mandarina-02</a:t>
                      </a:r>
                      <a:endParaRPr kumimoji="0" lang="en-US" sz="28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s-CL" sz="2800" b="0" i="0" u="none" strike="noStrike" cap="none" normalizeH="0" baseline="0">
                          <a:ln>
                            <a:noFill/>
                          </a:ln>
                          <a:solidFill>
                            <a:schemeClr val="tx1"/>
                          </a:solidFill>
                          <a:effectLst/>
                          <a:latin typeface="Arial" charset="0"/>
                        </a:rPr>
                        <a:t>30.1</a:t>
                      </a:r>
                      <a:endParaRPr kumimoji="0" lang="en-US" sz="28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508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s-CL" sz="2800" b="0" i="0" u="none" strike="noStrike" cap="none" normalizeH="0" baseline="0">
                          <a:ln>
                            <a:noFill/>
                          </a:ln>
                          <a:solidFill>
                            <a:schemeClr val="tx1"/>
                          </a:solidFill>
                          <a:effectLst/>
                          <a:latin typeface="Arial" charset="0"/>
                        </a:rPr>
                        <a:t>Naranja-03</a:t>
                      </a:r>
                      <a:endParaRPr kumimoji="0" lang="en-US" sz="2800" b="0" i="0" u="none" strike="noStrike" cap="none" normalizeH="0" baseline="0">
                        <a:ln>
                          <a:noFill/>
                        </a:ln>
                        <a:solidFill>
                          <a:schemeClr val="tx1"/>
                        </a:solidFill>
                        <a:effectLst/>
                        <a:latin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s-CL" sz="2800" b="0" i="0" u="none" strike="noStrike" cap="none" normalizeH="0" baseline="0">
                          <a:ln>
                            <a:noFill/>
                          </a:ln>
                          <a:solidFill>
                            <a:schemeClr val="tx1"/>
                          </a:solidFill>
                          <a:effectLst/>
                          <a:latin typeface="Arial" charset="0"/>
                        </a:rPr>
                        <a:t>36.5</a:t>
                      </a:r>
                      <a:endParaRPr kumimoji="0" lang="en-US" sz="28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s-CL" sz="2800" b="0" i="0" u="none" strike="noStrike" cap="none" normalizeH="0" baseline="0">
                          <a:ln>
                            <a:noFill/>
                          </a:ln>
                          <a:solidFill>
                            <a:schemeClr val="tx1"/>
                          </a:solidFill>
                          <a:effectLst/>
                          <a:latin typeface="Arial" charset="0"/>
                        </a:rPr>
                        <a:t>Mandarina-03</a:t>
                      </a:r>
                      <a:endParaRPr kumimoji="0" lang="en-US" sz="28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s-CL" sz="2800" b="0" i="0" u="none" strike="noStrike" cap="none" normalizeH="0" baseline="0">
                          <a:ln>
                            <a:noFill/>
                          </a:ln>
                          <a:solidFill>
                            <a:schemeClr val="tx1"/>
                          </a:solidFill>
                          <a:effectLst/>
                          <a:latin typeface="Arial" charset="0"/>
                        </a:rPr>
                        <a:t>37.1</a:t>
                      </a:r>
                      <a:endParaRPr kumimoji="0" lang="en-US" sz="28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5243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s-CL" sz="2800" b="0" i="0" u="none" strike="noStrike" cap="none" normalizeH="0" baseline="0">
                          <a:ln>
                            <a:noFill/>
                          </a:ln>
                          <a:solidFill>
                            <a:schemeClr val="tx1"/>
                          </a:solidFill>
                          <a:effectLst/>
                          <a:latin typeface="Arial" charset="0"/>
                        </a:rPr>
                        <a:t>Naranja-04</a:t>
                      </a:r>
                      <a:endParaRPr kumimoji="0" lang="en-US" sz="2800" b="0" i="0" u="none" strike="noStrike" cap="none" normalizeH="0" baseline="0">
                        <a:ln>
                          <a:noFill/>
                        </a:ln>
                        <a:solidFill>
                          <a:schemeClr val="tx1"/>
                        </a:solidFill>
                        <a:effectLst/>
                        <a:latin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s-CL" sz="2800" b="0" i="0" u="none" strike="noStrike" cap="none" normalizeH="0" baseline="0">
                          <a:ln>
                            <a:noFill/>
                          </a:ln>
                          <a:solidFill>
                            <a:schemeClr val="tx1"/>
                          </a:solidFill>
                          <a:effectLst/>
                          <a:latin typeface="Arial" charset="0"/>
                        </a:rPr>
                        <a:t>44.6</a:t>
                      </a:r>
                      <a:endParaRPr kumimoji="0" lang="en-US" sz="28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s-CL" sz="2800" b="0" i="0" u="none" strike="noStrike" cap="none" normalizeH="0" baseline="0">
                          <a:ln>
                            <a:noFill/>
                          </a:ln>
                          <a:solidFill>
                            <a:schemeClr val="tx1"/>
                          </a:solidFill>
                          <a:effectLst/>
                          <a:latin typeface="Arial" charset="0"/>
                        </a:rPr>
                        <a:t>Mandarina-04</a:t>
                      </a:r>
                      <a:endParaRPr kumimoji="0" lang="en-US" sz="28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s-CL" sz="2800" b="0" i="0" u="none" strike="noStrike" cap="none" normalizeH="0" baseline="0">
                          <a:ln>
                            <a:noFill/>
                          </a:ln>
                          <a:solidFill>
                            <a:schemeClr val="tx1"/>
                          </a:solidFill>
                          <a:effectLst/>
                          <a:latin typeface="Arial" charset="0"/>
                        </a:rPr>
                        <a:t>17.9</a:t>
                      </a:r>
                      <a:endParaRPr kumimoji="0" lang="en-US" sz="28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508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s-CL" sz="2800" b="0" i="0" u="none" strike="noStrike" cap="none" normalizeH="0" baseline="0">
                          <a:ln>
                            <a:noFill/>
                          </a:ln>
                          <a:solidFill>
                            <a:schemeClr val="tx1"/>
                          </a:solidFill>
                          <a:effectLst/>
                          <a:latin typeface="Arial" charset="0"/>
                        </a:rPr>
                        <a:t>Naranja-05</a:t>
                      </a:r>
                      <a:endParaRPr kumimoji="0" lang="en-US" sz="2800" b="0" i="0" u="none" strike="noStrike" cap="none" normalizeH="0" baseline="0">
                        <a:ln>
                          <a:noFill/>
                        </a:ln>
                        <a:solidFill>
                          <a:schemeClr val="tx1"/>
                        </a:solidFill>
                        <a:effectLst/>
                        <a:latin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s-CL" sz="2800" b="0" i="0" u="none" strike="noStrike" cap="none" normalizeH="0" baseline="0">
                          <a:ln>
                            <a:noFill/>
                          </a:ln>
                          <a:solidFill>
                            <a:schemeClr val="tx1"/>
                          </a:solidFill>
                          <a:effectLst/>
                          <a:latin typeface="Arial" charset="0"/>
                        </a:rPr>
                        <a:t>41.2</a:t>
                      </a:r>
                      <a:endParaRPr kumimoji="0" lang="en-US" sz="28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s-CL" sz="2800" b="0" i="0" u="none" strike="noStrike" cap="none" normalizeH="0" baseline="0">
                          <a:ln>
                            <a:noFill/>
                          </a:ln>
                          <a:solidFill>
                            <a:schemeClr val="tx1"/>
                          </a:solidFill>
                          <a:effectLst/>
                          <a:latin typeface="Arial" charset="0"/>
                        </a:rPr>
                        <a:t>Mandarina-05</a:t>
                      </a:r>
                      <a:endParaRPr kumimoji="0" lang="en-US" sz="28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s-CL" sz="2800" b="0" i="0" u="none" strike="noStrike" cap="none" normalizeH="0" baseline="0">
                          <a:ln>
                            <a:noFill/>
                          </a:ln>
                          <a:solidFill>
                            <a:schemeClr val="tx1"/>
                          </a:solidFill>
                          <a:effectLst/>
                          <a:latin typeface="Arial" charset="0"/>
                        </a:rPr>
                        <a:t>19.7</a:t>
                      </a:r>
                      <a:endParaRPr kumimoji="0" lang="en-US" sz="28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5243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s-CL" sz="2800" b="0" i="0" u="none" strike="noStrike" cap="none" normalizeH="0" baseline="0">
                          <a:ln>
                            <a:noFill/>
                          </a:ln>
                          <a:solidFill>
                            <a:schemeClr val="tx1"/>
                          </a:solidFill>
                          <a:effectLst/>
                          <a:latin typeface="Arial" charset="0"/>
                        </a:rPr>
                        <a:t>Naranja-06</a:t>
                      </a:r>
                      <a:endParaRPr kumimoji="0" lang="en-US" sz="2800" b="0" i="0" u="none" strike="noStrike" cap="none" normalizeH="0" baseline="0">
                        <a:ln>
                          <a:noFill/>
                        </a:ln>
                        <a:solidFill>
                          <a:schemeClr val="tx1"/>
                        </a:solidFill>
                        <a:effectLst/>
                        <a:latin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s-CL" sz="2800" b="0" i="0" u="none" strike="noStrike" cap="none" normalizeH="0" baseline="0">
                          <a:ln>
                            <a:noFill/>
                          </a:ln>
                          <a:solidFill>
                            <a:schemeClr val="tx1"/>
                          </a:solidFill>
                          <a:effectLst/>
                          <a:latin typeface="Arial" charset="0"/>
                        </a:rPr>
                        <a:t>44.9</a:t>
                      </a:r>
                      <a:endParaRPr kumimoji="0" lang="en-US" sz="28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s-CL" sz="2800" b="0" i="0" u="none" strike="noStrike" cap="none" normalizeH="0" baseline="0">
                          <a:ln>
                            <a:noFill/>
                          </a:ln>
                          <a:solidFill>
                            <a:schemeClr val="tx1"/>
                          </a:solidFill>
                          <a:effectLst/>
                          <a:latin typeface="Arial" charset="0"/>
                        </a:rPr>
                        <a:t>Mandarina-06</a:t>
                      </a:r>
                      <a:endParaRPr kumimoji="0" lang="en-US" sz="28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s-CL" sz="2800" b="0" i="0" u="none" strike="noStrike" cap="none" normalizeH="0" baseline="0">
                          <a:ln>
                            <a:noFill/>
                          </a:ln>
                          <a:solidFill>
                            <a:schemeClr val="tx1"/>
                          </a:solidFill>
                          <a:effectLst/>
                          <a:latin typeface="Arial" charset="0"/>
                        </a:rPr>
                        <a:t>30.5</a:t>
                      </a:r>
                      <a:endParaRPr kumimoji="0" lang="en-US" sz="28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4508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s-CL" sz="2800" b="0" i="0" u="none" strike="noStrike" cap="none" normalizeH="0" baseline="0">
                          <a:ln>
                            <a:noFill/>
                          </a:ln>
                          <a:solidFill>
                            <a:schemeClr val="tx1"/>
                          </a:solidFill>
                          <a:effectLst/>
                          <a:latin typeface="Arial" charset="0"/>
                        </a:rPr>
                        <a:t>Naranja-07</a:t>
                      </a:r>
                      <a:endParaRPr kumimoji="0" lang="en-US" sz="2800" b="0" i="0" u="none" strike="noStrike" cap="none" normalizeH="0" baseline="0">
                        <a:ln>
                          <a:noFill/>
                        </a:ln>
                        <a:solidFill>
                          <a:schemeClr val="tx1"/>
                        </a:solidFill>
                        <a:effectLst/>
                        <a:latin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s-CL" sz="2800" b="0" i="0" u="none" strike="noStrike" cap="none" normalizeH="0" baseline="0">
                          <a:ln>
                            <a:noFill/>
                          </a:ln>
                          <a:solidFill>
                            <a:schemeClr val="tx1"/>
                          </a:solidFill>
                          <a:effectLst/>
                          <a:latin typeface="Arial" charset="0"/>
                        </a:rPr>
                        <a:t>44.4</a:t>
                      </a:r>
                      <a:endParaRPr kumimoji="0" lang="en-US" sz="28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s-CL" sz="2800" b="0" i="0" u="none" strike="noStrike" cap="none" normalizeH="0" baseline="0">
                          <a:ln>
                            <a:noFill/>
                          </a:ln>
                          <a:solidFill>
                            <a:schemeClr val="tx1"/>
                          </a:solidFill>
                          <a:effectLst/>
                          <a:latin typeface="Arial" charset="0"/>
                        </a:rPr>
                        <a:t>Mandarina-07</a:t>
                      </a:r>
                      <a:endParaRPr kumimoji="0" lang="en-US" sz="28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s-CL" sz="2800" b="0" i="0" u="none" strike="noStrike" cap="none" normalizeH="0" baseline="0">
                          <a:ln>
                            <a:noFill/>
                          </a:ln>
                          <a:solidFill>
                            <a:schemeClr val="tx1"/>
                          </a:solidFill>
                          <a:effectLst/>
                          <a:latin typeface="Arial" charset="0"/>
                        </a:rPr>
                        <a:t>35.4</a:t>
                      </a:r>
                      <a:endParaRPr kumimoji="0" lang="en-US" sz="28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45243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s-CL" sz="2800" b="0" i="0" u="none" strike="noStrike" cap="none" normalizeH="0" baseline="0">
                          <a:ln>
                            <a:noFill/>
                          </a:ln>
                          <a:solidFill>
                            <a:schemeClr val="tx1"/>
                          </a:solidFill>
                          <a:effectLst/>
                          <a:latin typeface="Arial" charset="0"/>
                        </a:rPr>
                        <a:t>:</a:t>
                      </a:r>
                      <a:endParaRPr kumimoji="0" lang="en-US" sz="2800" b="0" i="0" u="none" strike="noStrike" cap="none" normalizeH="0" baseline="0">
                        <a:ln>
                          <a:noFill/>
                        </a:ln>
                        <a:solidFill>
                          <a:schemeClr val="tx1"/>
                        </a:solidFill>
                        <a:effectLst/>
                        <a:latin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s-CL" sz="28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s-CL" sz="2800" b="0" i="0" u="none" strike="noStrike" cap="none" normalizeH="0" baseline="0">
                          <a:ln>
                            <a:noFill/>
                          </a:ln>
                          <a:solidFill>
                            <a:schemeClr val="tx1"/>
                          </a:solidFill>
                          <a:effectLst/>
                          <a:latin typeface="Arial" charset="0"/>
                        </a:rPr>
                        <a:t>:</a:t>
                      </a:r>
                      <a:endParaRPr kumimoji="0" lang="en-US" sz="28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s-CL" sz="28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4508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s-CL" sz="2800" b="0" i="0" u="none" strike="noStrike" cap="none" normalizeH="0" baseline="0">
                          <a:ln>
                            <a:noFill/>
                          </a:ln>
                          <a:solidFill>
                            <a:schemeClr val="tx1"/>
                          </a:solidFill>
                          <a:effectLst/>
                          <a:latin typeface="Arial" charset="0"/>
                        </a:rPr>
                        <a:t>Naranja-75</a:t>
                      </a:r>
                      <a:endParaRPr kumimoji="0" lang="en-US" sz="2800" b="0" i="0" u="none" strike="noStrike" cap="none" normalizeH="0" baseline="0">
                        <a:ln>
                          <a:noFill/>
                        </a:ln>
                        <a:solidFill>
                          <a:schemeClr val="tx1"/>
                        </a:solidFill>
                        <a:effectLst/>
                        <a:latin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s-CL" sz="2800" b="0" i="0" u="none" strike="noStrike" cap="none" normalizeH="0" baseline="0">
                          <a:ln>
                            <a:noFill/>
                          </a:ln>
                          <a:solidFill>
                            <a:schemeClr val="tx1"/>
                          </a:solidFill>
                          <a:effectLst/>
                          <a:latin typeface="Arial" charset="0"/>
                        </a:rPr>
                        <a:t>38.7</a:t>
                      </a:r>
                      <a:endParaRPr kumimoji="0" lang="en-US" sz="28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s-CL" sz="2800" b="0" i="0" u="none" strike="noStrike" cap="none" normalizeH="0" baseline="0">
                          <a:ln>
                            <a:noFill/>
                          </a:ln>
                          <a:solidFill>
                            <a:schemeClr val="tx1"/>
                          </a:solidFill>
                          <a:effectLst/>
                          <a:latin typeface="Arial" charset="0"/>
                        </a:rPr>
                        <a:t>Mandarina-50</a:t>
                      </a:r>
                      <a:endParaRPr kumimoji="0" lang="en-US" sz="28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s-CL" sz="2800" b="0" i="0" u="none" strike="noStrike" cap="none" normalizeH="0" baseline="0">
                          <a:ln>
                            <a:noFill/>
                          </a:ln>
                          <a:solidFill>
                            <a:schemeClr val="tx1"/>
                          </a:solidFill>
                          <a:effectLst/>
                          <a:latin typeface="Arial" charset="0"/>
                        </a:rPr>
                        <a:t>33.6</a:t>
                      </a:r>
                      <a:endParaRPr kumimoji="0" lang="en-US" sz="28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22766755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ext Box 2"/>
          <p:cNvSpPr txBox="1">
            <a:spLocks noChangeArrowheads="1"/>
          </p:cNvSpPr>
          <p:nvPr/>
        </p:nvSpPr>
        <p:spPr bwMode="auto">
          <a:xfrm>
            <a:off x="228600" y="152400"/>
            <a:ext cx="2203450" cy="366713"/>
          </a:xfrm>
          <a:prstGeom prst="rect">
            <a:avLst/>
          </a:prstGeom>
          <a:noFill/>
          <a:ln w="9525">
            <a:noFill/>
            <a:miter lim="800000"/>
            <a:headEnd/>
            <a:tailEnd/>
          </a:ln>
        </p:spPr>
        <p:txBody>
          <a:bodyPr wrap="none">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s-CL" sz="1800" b="0" i="0" u="none" strike="noStrike" kern="1200" cap="none" spc="0" normalizeH="0" baseline="0" noProof="0">
                <a:ln>
                  <a:noFill/>
                </a:ln>
                <a:solidFill>
                  <a:srgbClr val="000000"/>
                </a:solidFill>
                <a:effectLst/>
                <a:uLnTx/>
                <a:uFillTx/>
                <a:latin typeface="Arial" charset="0"/>
                <a:ea typeface="+mn-ea"/>
                <a:cs typeface="+mn-cs"/>
              </a:rPr>
              <a:t>Un ejemplo práctico</a:t>
            </a: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7411" name="Text Box 3"/>
          <p:cNvSpPr txBox="1">
            <a:spLocks noChangeArrowheads="1"/>
          </p:cNvSpPr>
          <p:nvPr/>
        </p:nvSpPr>
        <p:spPr bwMode="auto">
          <a:xfrm>
            <a:off x="152400" y="1143000"/>
            <a:ext cx="1530350" cy="915988"/>
          </a:xfrm>
          <a:prstGeom prst="rect">
            <a:avLst/>
          </a:prstGeom>
          <a:noFill/>
          <a:ln w="9525">
            <a:noFill/>
            <a:miter lim="800000"/>
            <a:headEnd/>
            <a:tailEnd/>
          </a:ln>
        </p:spPr>
        <p:txBody>
          <a:bodyPr wrap="none">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s-CL" sz="1800" b="0" i="0" u="none" strike="noStrike" kern="1200" cap="none" spc="0" normalizeH="0" baseline="0" noProof="0">
                <a:ln>
                  <a:noFill/>
                </a:ln>
                <a:solidFill>
                  <a:srgbClr val="000000"/>
                </a:solidFill>
                <a:effectLst/>
                <a:uLnTx/>
                <a:uFillTx/>
                <a:latin typeface="Arial" charset="0"/>
                <a:ea typeface="+mn-ea"/>
                <a:cs typeface="+mn-cs"/>
              </a:rPr>
              <a:t>Histogramas:</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7412" name="Line 4"/>
          <p:cNvSpPr>
            <a:spLocks noChangeShapeType="1"/>
          </p:cNvSpPr>
          <p:nvPr/>
        </p:nvSpPr>
        <p:spPr bwMode="auto">
          <a:xfrm>
            <a:off x="0" y="609600"/>
            <a:ext cx="9144000" cy="0"/>
          </a:xfrm>
          <a:prstGeom prst="line">
            <a:avLst/>
          </a:prstGeom>
          <a:noFill/>
          <a:ln w="9525">
            <a:solidFill>
              <a:schemeClr val="tx1"/>
            </a:solidFill>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7413" name="Line 5"/>
          <p:cNvSpPr>
            <a:spLocks noChangeShapeType="1"/>
          </p:cNvSpPr>
          <p:nvPr/>
        </p:nvSpPr>
        <p:spPr bwMode="auto">
          <a:xfrm>
            <a:off x="762000" y="1752600"/>
            <a:ext cx="0" cy="4191000"/>
          </a:xfrm>
          <a:prstGeom prst="line">
            <a:avLst/>
          </a:prstGeom>
          <a:noFill/>
          <a:ln w="9525">
            <a:solidFill>
              <a:schemeClr val="tx1"/>
            </a:solidFill>
            <a:round/>
            <a:headEnd type="triangle" w="med" len="me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7414" name="Line 6"/>
          <p:cNvSpPr>
            <a:spLocks noChangeShapeType="1"/>
          </p:cNvSpPr>
          <p:nvPr/>
        </p:nvSpPr>
        <p:spPr bwMode="auto">
          <a:xfrm>
            <a:off x="457200" y="5715000"/>
            <a:ext cx="8153400" cy="0"/>
          </a:xfrm>
          <a:prstGeom prst="line">
            <a:avLst/>
          </a:prstGeom>
          <a:noFill/>
          <a:ln w="9525">
            <a:solidFill>
              <a:schemeClr val="tx1"/>
            </a:solidFill>
            <a:round/>
            <a:headEnd/>
            <a:tailEnd type="triangle" w="med" len="me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7415" name="Line 7"/>
          <p:cNvSpPr>
            <a:spLocks noChangeShapeType="1"/>
          </p:cNvSpPr>
          <p:nvPr/>
        </p:nvSpPr>
        <p:spPr bwMode="auto">
          <a:xfrm>
            <a:off x="381000" y="3429000"/>
            <a:ext cx="8153400" cy="0"/>
          </a:xfrm>
          <a:prstGeom prst="line">
            <a:avLst/>
          </a:prstGeom>
          <a:noFill/>
          <a:ln w="9525">
            <a:solidFill>
              <a:schemeClr val="tx1"/>
            </a:solidFill>
            <a:round/>
            <a:headEnd/>
            <a:tailEnd type="triangle" w="med" len="me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7416" name="Text Box 8"/>
          <p:cNvSpPr txBox="1">
            <a:spLocks noChangeArrowheads="1"/>
          </p:cNvSpPr>
          <p:nvPr/>
        </p:nvSpPr>
        <p:spPr bwMode="auto">
          <a:xfrm>
            <a:off x="7924800" y="3541713"/>
            <a:ext cx="755650" cy="366712"/>
          </a:xfrm>
          <a:prstGeom prst="rect">
            <a:avLst/>
          </a:prstGeom>
          <a:noFill/>
          <a:ln w="9525">
            <a:noFill/>
            <a:miter lim="800000"/>
            <a:headEnd/>
            <a:tailEnd/>
          </a:ln>
        </p:spPr>
        <p:txBody>
          <a:bodyPr wrap="none">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s-CL" sz="1800" b="0" i="0" u="none" strike="noStrike" kern="1200" cap="none" spc="0" normalizeH="0" baseline="0" noProof="0">
                <a:ln>
                  <a:noFill/>
                </a:ln>
                <a:solidFill>
                  <a:srgbClr val="000000"/>
                </a:solidFill>
                <a:effectLst/>
                <a:uLnTx/>
                <a:uFillTx/>
                <a:latin typeface="Arial" charset="0"/>
                <a:ea typeface="+mn-ea"/>
                <a:cs typeface="+mn-cs"/>
              </a:rPr>
              <a:t>verde</a:t>
            </a: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7417" name="Text Box 9"/>
          <p:cNvSpPr txBox="1">
            <a:spLocks noChangeArrowheads="1"/>
          </p:cNvSpPr>
          <p:nvPr/>
        </p:nvSpPr>
        <p:spPr bwMode="auto">
          <a:xfrm>
            <a:off x="8001000" y="5791200"/>
            <a:ext cx="755650" cy="366713"/>
          </a:xfrm>
          <a:prstGeom prst="rect">
            <a:avLst/>
          </a:prstGeom>
          <a:noFill/>
          <a:ln w="9525">
            <a:noFill/>
            <a:miter lim="800000"/>
            <a:headEnd/>
            <a:tailEnd/>
          </a:ln>
        </p:spPr>
        <p:txBody>
          <a:bodyPr wrap="none">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s-CL" sz="1800" b="0" i="0" u="none" strike="noStrike" kern="1200" cap="none" spc="0" normalizeH="0" baseline="0" noProof="0">
                <a:ln>
                  <a:noFill/>
                </a:ln>
                <a:solidFill>
                  <a:srgbClr val="000000"/>
                </a:solidFill>
                <a:effectLst/>
                <a:uLnTx/>
                <a:uFillTx/>
                <a:latin typeface="Arial" charset="0"/>
                <a:ea typeface="+mn-ea"/>
                <a:cs typeface="+mn-cs"/>
              </a:rPr>
              <a:t>verde</a:t>
            </a: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7418" name="Text Box 10"/>
          <p:cNvSpPr txBox="1">
            <a:spLocks noChangeArrowheads="1"/>
          </p:cNvSpPr>
          <p:nvPr/>
        </p:nvSpPr>
        <p:spPr bwMode="auto">
          <a:xfrm>
            <a:off x="838200" y="1828800"/>
            <a:ext cx="1377950" cy="366713"/>
          </a:xfrm>
          <a:prstGeom prst="rect">
            <a:avLst/>
          </a:prstGeom>
          <a:noFill/>
          <a:ln w="9525">
            <a:noFill/>
            <a:miter lim="800000"/>
            <a:headEnd/>
            <a:tailEnd/>
          </a:ln>
        </p:spPr>
        <p:txBody>
          <a:bodyPr wrap="none">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s-CL" sz="1800" b="0" i="0" u="none" strike="noStrike" kern="1200" cap="none" spc="0" normalizeH="0" baseline="0" noProof="0">
                <a:ln>
                  <a:noFill/>
                </a:ln>
                <a:solidFill>
                  <a:srgbClr val="000000"/>
                </a:solidFill>
                <a:effectLst/>
                <a:uLnTx/>
                <a:uFillTx/>
                <a:latin typeface="Arial" charset="0"/>
                <a:ea typeface="+mn-ea"/>
                <a:cs typeface="+mn-cs"/>
              </a:rPr>
              <a:t>mandarinas</a:t>
            </a: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7419" name="Text Box 11"/>
          <p:cNvSpPr txBox="1">
            <a:spLocks noChangeArrowheads="1"/>
          </p:cNvSpPr>
          <p:nvPr/>
        </p:nvSpPr>
        <p:spPr bwMode="auto">
          <a:xfrm>
            <a:off x="762000" y="4191000"/>
            <a:ext cx="1060450" cy="366713"/>
          </a:xfrm>
          <a:prstGeom prst="rect">
            <a:avLst/>
          </a:prstGeom>
          <a:noFill/>
          <a:ln w="9525">
            <a:noFill/>
            <a:miter lim="800000"/>
            <a:headEnd/>
            <a:tailEnd/>
          </a:ln>
        </p:spPr>
        <p:txBody>
          <a:bodyPr wrap="none">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s-CL" sz="1800" b="0" i="0" u="none" strike="noStrike" kern="1200" cap="none" spc="0" normalizeH="0" baseline="0" noProof="0">
                <a:ln>
                  <a:noFill/>
                </a:ln>
                <a:solidFill>
                  <a:srgbClr val="000000"/>
                </a:solidFill>
                <a:effectLst/>
                <a:uLnTx/>
                <a:uFillTx/>
                <a:latin typeface="Arial" charset="0"/>
                <a:ea typeface="+mn-ea"/>
                <a:cs typeface="+mn-cs"/>
              </a:rPr>
              <a:t>naranjas</a:t>
            </a: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7420" name="Line 12"/>
          <p:cNvSpPr>
            <a:spLocks noChangeShapeType="1"/>
          </p:cNvSpPr>
          <p:nvPr/>
        </p:nvSpPr>
        <p:spPr bwMode="auto">
          <a:xfrm>
            <a:off x="1981200" y="1752600"/>
            <a:ext cx="0" cy="4267200"/>
          </a:xfrm>
          <a:prstGeom prst="line">
            <a:avLst/>
          </a:prstGeom>
          <a:noFill/>
          <a:ln w="9525">
            <a:solidFill>
              <a:schemeClr val="tx1"/>
            </a:solidFill>
            <a:prstDash val="sysDot"/>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7421" name="Line 13"/>
          <p:cNvSpPr>
            <a:spLocks noChangeShapeType="1"/>
          </p:cNvSpPr>
          <p:nvPr/>
        </p:nvSpPr>
        <p:spPr bwMode="auto">
          <a:xfrm>
            <a:off x="3124200" y="1752600"/>
            <a:ext cx="0" cy="4267200"/>
          </a:xfrm>
          <a:prstGeom prst="line">
            <a:avLst/>
          </a:prstGeom>
          <a:noFill/>
          <a:ln w="9525">
            <a:solidFill>
              <a:schemeClr val="tx1"/>
            </a:solidFill>
            <a:prstDash val="sysDot"/>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7422" name="Line 14"/>
          <p:cNvSpPr>
            <a:spLocks noChangeShapeType="1"/>
          </p:cNvSpPr>
          <p:nvPr/>
        </p:nvSpPr>
        <p:spPr bwMode="auto">
          <a:xfrm>
            <a:off x="4343400" y="1752600"/>
            <a:ext cx="0" cy="4267200"/>
          </a:xfrm>
          <a:prstGeom prst="line">
            <a:avLst/>
          </a:prstGeom>
          <a:noFill/>
          <a:ln w="9525">
            <a:solidFill>
              <a:schemeClr val="tx1"/>
            </a:solidFill>
            <a:prstDash val="sysDot"/>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7423" name="Line 15"/>
          <p:cNvSpPr>
            <a:spLocks noChangeShapeType="1"/>
          </p:cNvSpPr>
          <p:nvPr/>
        </p:nvSpPr>
        <p:spPr bwMode="auto">
          <a:xfrm>
            <a:off x="5562600" y="1752600"/>
            <a:ext cx="0" cy="4267200"/>
          </a:xfrm>
          <a:prstGeom prst="line">
            <a:avLst/>
          </a:prstGeom>
          <a:noFill/>
          <a:ln w="9525">
            <a:solidFill>
              <a:schemeClr val="tx1"/>
            </a:solidFill>
            <a:prstDash val="sysDot"/>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7424" name="Line 16"/>
          <p:cNvSpPr>
            <a:spLocks noChangeShapeType="1"/>
          </p:cNvSpPr>
          <p:nvPr/>
        </p:nvSpPr>
        <p:spPr bwMode="auto">
          <a:xfrm>
            <a:off x="6781800" y="1752600"/>
            <a:ext cx="0" cy="4267200"/>
          </a:xfrm>
          <a:prstGeom prst="line">
            <a:avLst/>
          </a:prstGeom>
          <a:noFill/>
          <a:ln w="9525">
            <a:solidFill>
              <a:schemeClr val="tx1"/>
            </a:solidFill>
            <a:prstDash val="sysDot"/>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7425" name="Line 17"/>
          <p:cNvSpPr>
            <a:spLocks noChangeShapeType="1"/>
          </p:cNvSpPr>
          <p:nvPr/>
        </p:nvSpPr>
        <p:spPr bwMode="auto">
          <a:xfrm>
            <a:off x="8077200" y="1752600"/>
            <a:ext cx="0" cy="4267200"/>
          </a:xfrm>
          <a:prstGeom prst="line">
            <a:avLst/>
          </a:prstGeom>
          <a:noFill/>
          <a:ln w="9525">
            <a:solidFill>
              <a:schemeClr val="tx1"/>
            </a:solidFill>
            <a:prstDash val="sysDot"/>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7426" name="Text Box 18"/>
          <p:cNvSpPr txBox="1">
            <a:spLocks noChangeArrowheads="1"/>
          </p:cNvSpPr>
          <p:nvPr/>
        </p:nvSpPr>
        <p:spPr bwMode="auto">
          <a:xfrm>
            <a:off x="457200" y="6019800"/>
            <a:ext cx="8070850" cy="366713"/>
          </a:xfrm>
          <a:prstGeom prst="rect">
            <a:avLst/>
          </a:prstGeom>
          <a:noFill/>
          <a:ln w="9525">
            <a:noFill/>
            <a:miter lim="800000"/>
            <a:headEnd/>
            <a:tailEnd/>
          </a:ln>
        </p:spPr>
        <p:txBody>
          <a:bodyPr wrap="none">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s-CL" sz="1800" b="0" i="0" u="none" strike="noStrike" kern="1200" cap="none" spc="0" normalizeH="0" baseline="0" noProof="0">
                <a:ln>
                  <a:noFill/>
                </a:ln>
                <a:solidFill>
                  <a:srgbClr val="000000"/>
                </a:solidFill>
                <a:effectLst/>
                <a:uLnTx/>
                <a:uFillTx/>
                <a:latin typeface="Arial" charset="0"/>
                <a:ea typeface="+mn-ea"/>
                <a:cs typeface="+mn-cs"/>
              </a:rPr>
              <a:t>15                20              25               30                35               40                 45%</a:t>
            </a: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7427" name="Rectangle 20"/>
          <p:cNvSpPr>
            <a:spLocks noChangeArrowheads="1"/>
          </p:cNvSpPr>
          <p:nvPr/>
        </p:nvSpPr>
        <p:spPr bwMode="auto">
          <a:xfrm>
            <a:off x="2286000" y="3200400"/>
            <a:ext cx="533400" cy="228600"/>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7428" name="Rectangle 21"/>
          <p:cNvSpPr>
            <a:spLocks noChangeArrowheads="1"/>
          </p:cNvSpPr>
          <p:nvPr/>
        </p:nvSpPr>
        <p:spPr bwMode="auto">
          <a:xfrm>
            <a:off x="2895600" y="2895600"/>
            <a:ext cx="457200" cy="533400"/>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7429" name="Rectangle 22"/>
          <p:cNvSpPr>
            <a:spLocks noChangeArrowheads="1"/>
          </p:cNvSpPr>
          <p:nvPr/>
        </p:nvSpPr>
        <p:spPr bwMode="auto">
          <a:xfrm>
            <a:off x="3505200" y="2438400"/>
            <a:ext cx="457200" cy="990600"/>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7430" name="Rectangle 23"/>
          <p:cNvSpPr>
            <a:spLocks noChangeArrowheads="1"/>
          </p:cNvSpPr>
          <p:nvPr/>
        </p:nvSpPr>
        <p:spPr bwMode="auto">
          <a:xfrm>
            <a:off x="4114800" y="2819400"/>
            <a:ext cx="457200" cy="609600"/>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7431" name="Rectangle 24"/>
          <p:cNvSpPr>
            <a:spLocks noChangeArrowheads="1"/>
          </p:cNvSpPr>
          <p:nvPr/>
        </p:nvSpPr>
        <p:spPr bwMode="auto">
          <a:xfrm>
            <a:off x="4724400" y="3124200"/>
            <a:ext cx="457200" cy="304800"/>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7432" name="Rectangle 25"/>
          <p:cNvSpPr>
            <a:spLocks noChangeArrowheads="1"/>
          </p:cNvSpPr>
          <p:nvPr/>
        </p:nvSpPr>
        <p:spPr bwMode="auto">
          <a:xfrm>
            <a:off x="5334000" y="3276600"/>
            <a:ext cx="457200" cy="152400"/>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7433" name="Rectangle 27"/>
          <p:cNvSpPr>
            <a:spLocks noChangeArrowheads="1"/>
          </p:cNvSpPr>
          <p:nvPr/>
        </p:nvSpPr>
        <p:spPr bwMode="auto">
          <a:xfrm flipH="1">
            <a:off x="7848600" y="5305425"/>
            <a:ext cx="457200" cy="409575"/>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7434" name="Rectangle 28"/>
          <p:cNvSpPr>
            <a:spLocks noChangeArrowheads="1"/>
          </p:cNvSpPr>
          <p:nvPr/>
        </p:nvSpPr>
        <p:spPr bwMode="auto">
          <a:xfrm flipH="1">
            <a:off x="7162800" y="5140325"/>
            <a:ext cx="457200" cy="574675"/>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7435" name="Rectangle 29"/>
          <p:cNvSpPr>
            <a:spLocks noChangeArrowheads="1"/>
          </p:cNvSpPr>
          <p:nvPr/>
        </p:nvSpPr>
        <p:spPr bwMode="auto">
          <a:xfrm flipH="1">
            <a:off x="6553200" y="4976813"/>
            <a:ext cx="457200" cy="738187"/>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7436" name="Rectangle 30"/>
          <p:cNvSpPr>
            <a:spLocks noChangeArrowheads="1"/>
          </p:cNvSpPr>
          <p:nvPr/>
        </p:nvSpPr>
        <p:spPr bwMode="auto">
          <a:xfrm flipH="1">
            <a:off x="5943600" y="4648200"/>
            <a:ext cx="457200" cy="1066800"/>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7437" name="Rectangle 31"/>
          <p:cNvSpPr>
            <a:spLocks noChangeArrowheads="1"/>
          </p:cNvSpPr>
          <p:nvPr/>
        </p:nvSpPr>
        <p:spPr bwMode="auto">
          <a:xfrm flipH="1">
            <a:off x="5334000" y="5257800"/>
            <a:ext cx="457200" cy="457200"/>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283046464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ext Box 2"/>
          <p:cNvSpPr txBox="1">
            <a:spLocks noChangeArrowheads="1"/>
          </p:cNvSpPr>
          <p:nvPr/>
        </p:nvSpPr>
        <p:spPr bwMode="auto">
          <a:xfrm>
            <a:off x="228600" y="152400"/>
            <a:ext cx="2203450" cy="366713"/>
          </a:xfrm>
          <a:prstGeom prst="rect">
            <a:avLst/>
          </a:prstGeom>
          <a:noFill/>
          <a:ln w="9525">
            <a:noFill/>
            <a:miter lim="800000"/>
            <a:headEnd/>
            <a:tailEnd/>
          </a:ln>
        </p:spPr>
        <p:txBody>
          <a:bodyPr wrap="none">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s-CL" sz="1800" b="0" i="0" u="none" strike="noStrike" kern="1200" cap="none" spc="0" normalizeH="0" baseline="0" noProof="0">
                <a:ln>
                  <a:noFill/>
                </a:ln>
                <a:solidFill>
                  <a:srgbClr val="000000"/>
                </a:solidFill>
                <a:effectLst/>
                <a:uLnTx/>
                <a:uFillTx/>
                <a:latin typeface="Arial" charset="0"/>
                <a:ea typeface="+mn-ea"/>
                <a:cs typeface="+mn-cs"/>
              </a:rPr>
              <a:t>Un ejemplo práctico</a:t>
            </a: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8435" name="Text Box 3"/>
          <p:cNvSpPr txBox="1">
            <a:spLocks noChangeArrowheads="1"/>
          </p:cNvSpPr>
          <p:nvPr/>
        </p:nvSpPr>
        <p:spPr bwMode="auto">
          <a:xfrm>
            <a:off x="152400" y="1143000"/>
            <a:ext cx="1530350" cy="915988"/>
          </a:xfrm>
          <a:prstGeom prst="rect">
            <a:avLst/>
          </a:prstGeom>
          <a:noFill/>
          <a:ln w="9525">
            <a:noFill/>
            <a:miter lim="800000"/>
            <a:headEnd/>
            <a:tailEnd/>
          </a:ln>
        </p:spPr>
        <p:txBody>
          <a:bodyPr wrap="none">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s-CL" sz="1800" b="0" i="0" u="none" strike="noStrike" kern="1200" cap="none" spc="0" normalizeH="0" baseline="0" noProof="0">
                <a:ln>
                  <a:noFill/>
                </a:ln>
                <a:solidFill>
                  <a:srgbClr val="000000"/>
                </a:solidFill>
                <a:effectLst/>
                <a:uLnTx/>
                <a:uFillTx/>
                <a:latin typeface="Arial" charset="0"/>
                <a:ea typeface="+mn-ea"/>
                <a:cs typeface="+mn-cs"/>
              </a:rPr>
              <a:t>Histogramas:</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8436" name="Line 4"/>
          <p:cNvSpPr>
            <a:spLocks noChangeShapeType="1"/>
          </p:cNvSpPr>
          <p:nvPr/>
        </p:nvSpPr>
        <p:spPr bwMode="auto">
          <a:xfrm>
            <a:off x="0" y="609600"/>
            <a:ext cx="9144000" cy="0"/>
          </a:xfrm>
          <a:prstGeom prst="line">
            <a:avLst/>
          </a:prstGeom>
          <a:noFill/>
          <a:ln w="9525">
            <a:solidFill>
              <a:schemeClr val="tx1"/>
            </a:solidFill>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8437" name="Line 5"/>
          <p:cNvSpPr>
            <a:spLocks noChangeShapeType="1"/>
          </p:cNvSpPr>
          <p:nvPr/>
        </p:nvSpPr>
        <p:spPr bwMode="auto">
          <a:xfrm>
            <a:off x="762000" y="1752600"/>
            <a:ext cx="0" cy="4191000"/>
          </a:xfrm>
          <a:prstGeom prst="line">
            <a:avLst/>
          </a:prstGeom>
          <a:noFill/>
          <a:ln w="9525">
            <a:solidFill>
              <a:schemeClr val="tx1"/>
            </a:solidFill>
            <a:round/>
            <a:headEnd type="triangle" w="med" len="me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8438" name="Line 6"/>
          <p:cNvSpPr>
            <a:spLocks noChangeShapeType="1"/>
          </p:cNvSpPr>
          <p:nvPr/>
        </p:nvSpPr>
        <p:spPr bwMode="auto">
          <a:xfrm>
            <a:off x="457200" y="5715000"/>
            <a:ext cx="8153400" cy="0"/>
          </a:xfrm>
          <a:prstGeom prst="line">
            <a:avLst/>
          </a:prstGeom>
          <a:noFill/>
          <a:ln w="9525">
            <a:solidFill>
              <a:schemeClr val="tx1"/>
            </a:solidFill>
            <a:round/>
            <a:headEnd/>
            <a:tailEnd type="triangle" w="med" len="me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8439" name="Line 7"/>
          <p:cNvSpPr>
            <a:spLocks noChangeShapeType="1"/>
          </p:cNvSpPr>
          <p:nvPr/>
        </p:nvSpPr>
        <p:spPr bwMode="auto">
          <a:xfrm>
            <a:off x="381000" y="3429000"/>
            <a:ext cx="8153400" cy="0"/>
          </a:xfrm>
          <a:prstGeom prst="line">
            <a:avLst/>
          </a:prstGeom>
          <a:noFill/>
          <a:ln w="9525">
            <a:solidFill>
              <a:schemeClr val="tx1"/>
            </a:solidFill>
            <a:round/>
            <a:headEnd/>
            <a:tailEnd type="triangle" w="med" len="me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8440" name="Text Box 8"/>
          <p:cNvSpPr txBox="1">
            <a:spLocks noChangeArrowheads="1"/>
          </p:cNvSpPr>
          <p:nvPr/>
        </p:nvSpPr>
        <p:spPr bwMode="auto">
          <a:xfrm>
            <a:off x="7924800" y="3541713"/>
            <a:ext cx="755650" cy="366712"/>
          </a:xfrm>
          <a:prstGeom prst="rect">
            <a:avLst/>
          </a:prstGeom>
          <a:noFill/>
          <a:ln w="9525">
            <a:noFill/>
            <a:miter lim="800000"/>
            <a:headEnd/>
            <a:tailEnd/>
          </a:ln>
        </p:spPr>
        <p:txBody>
          <a:bodyPr wrap="none">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s-CL" sz="1800" b="0" i="0" u="none" strike="noStrike" kern="1200" cap="none" spc="0" normalizeH="0" baseline="0" noProof="0">
                <a:ln>
                  <a:noFill/>
                </a:ln>
                <a:solidFill>
                  <a:srgbClr val="000000"/>
                </a:solidFill>
                <a:effectLst/>
                <a:uLnTx/>
                <a:uFillTx/>
                <a:latin typeface="Arial" charset="0"/>
                <a:ea typeface="+mn-ea"/>
                <a:cs typeface="+mn-cs"/>
              </a:rPr>
              <a:t>verde</a:t>
            </a: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8441" name="Text Box 9"/>
          <p:cNvSpPr txBox="1">
            <a:spLocks noChangeArrowheads="1"/>
          </p:cNvSpPr>
          <p:nvPr/>
        </p:nvSpPr>
        <p:spPr bwMode="auto">
          <a:xfrm>
            <a:off x="8001000" y="5791200"/>
            <a:ext cx="755650" cy="366713"/>
          </a:xfrm>
          <a:prstGeom prst="rect">
            <a:avLst/>
          </a:prstGeom>
          <a:noFill/>
          <a:ln w="9525">
            <a:noFill/>
            <a:miter lim="800000"/>
            <a:headEnd/>
            <a:tailEnd/>
          </a:ln>
        </p:spPr>
        <p:txBody>
          <a:bodyPr wrap="none">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s-CL" sz="1800" b="0" i="0" u="none" strike="noStrike" kern="1200" cap="none" spc="0" normalizeH="0" baseline="0" noProof="0">
                <a:ln>
                  <a:noFill/>
                </a:ln>
                <a:solidFill>
                  <a:srgbClr val="000000"/>
                </a:solidFill>
                <a:effectLst/>
                <a:uLnTx/>
                <a:uFillTx/>
                <a:latin typeface="Arial" charset="0"/>
                <a:ea typeface="+mn-ea"/>
                <a:cs typeface="+mn-cs"/>
              </a:rPr>
              <a:t>verde</a:t>
            </a: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8442" name="Text Box 10"/>
          <p:cNvSpPr txBox="1">
            <a:spLocks noChangeArrowheads="1"/>
          </p:cNvSpPr>
          <p:nvPr/>
        </p:nvSpPr>
        <p:spPr bwMode="auto">
          <a:xfrm>
            <a:off x="838200" y="1828800"/>
            <a:ext cx="1377950" cy="366713"/>
          </a:xfrm>
          <a:prstGeom prst="rect">
            <a:avLst/>
          </a:prstGeom>
          <a:noFill/>
          <a:ln w="9525">
            <a:noFill/>
            <a:miter lim="800000"/>
            <a:headEnd/>
            <a:tailEnd/>
          </a:ln>
        </p:spPr>
        <p:txBody>
          <a:bodyPr wrap="none">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s-CL" sz="1800" b="0" i="0" u="none" strike="noStrike" kern="1200" cap="none" spc="0" normalizeH="0" baseline="0" noProof="0">
                <a:ln>
                  <a:noFill/>
                </a:ln>
                <a:solidFill>
                  <a:srgbClr val="000000"/>
                </a:solidFill>
                <a:effectLst/>
                <a:uLnTx/>
                <a:uFillTx/>
                <a:latin typeface="Arial" charset="0"/>
                <a:ea typeface="+mn-ea"/>
                <a:cs typeface="+mn-cs"/>
              </a:rPr>
              <a:t>mandarinas</a:t>
            </a: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8443" name="Text Box 11"/>
          <p:cNvSpPr txBox="1">
            <a:spLocks noChangeArrowheads="1"/>
          </p:cNvSpPr>
          <p:nvPr/>
        </p:nvSpPr>
        <p:spPr bwMode="auto">
          <a:xfrm>
            <a:off x="762000" y="4191000"/>
            <a:ext cx="1060450" cy="366713"/>
          </a:xfrm>
          <a:prstGeom prst="rect">
            <a:avLst/>
          </a:prstGeom>
          <a:noFill/>
          <a:ln w="9525">
            <a:noFill/>
            <a:miter lim="800000"/>
            <a:headEnd/>
            <a:tailEnd/>
          </a:ln>
        </p:spPr>
        <p:txBody>
          <a:bodyPr wrap="none">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s-CL" sz="1800" b="0" i="0" u="none" strike="noStrike" kern="1200" cap="none" spc="0" normalizeH="0" baseline="0" noProof="0">
                <a:ln>
                  <a:noFill/>
                </a:ln>
                <a:solidFill>
                  <a:srgbClr val="000000"/>
                </a:solidFill>
                <a:effectLst/>
                <a:uLnTx/>
                <a:uFillTx/>
                <a:latin typeface="Arial" charset="0"/>
                <a:ea typeface="+mn-ea"/>
                <a:cs typeface="+mn-cs"/>
              </a:rPr>
              <a:t>naranjas</a:t>
            </a: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8444" name="Line 12"/>
          <p:cNvSpPr>
            <a:spLocks noChangeShapeType="1"/>
          </p:cNvSpPr>
          <p:nvPr/>
        </p:nvSpPr>
        <p:spPr bwMode="auto">
          <a:xfrm>
            <a:off x="1981200" y="1752600"/>
            <a:ext cx="0" cy="4267200"/>
          </a:xfrm>
          <a:prstGeom prst="line">
            <a:avLst/>
          </a:prstGeom>
          <a:noFill/>
          <a:ln w="9525">
            <a:solidFill>
              <a:schemeClr val="tx1"/>
            </a:solidFill>
            <a:prstDash val="sysDot"/>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8445" name="Line 13"/>
          <p:cNvSpPr>
            <a:spLocks noChangeShapeType="1"/>
          </p:cNvSpPr>
          <p:nvPr/>
        </p:nvSpPr>
        <p:spPr bwMode="auto">
          <a:xfrm>
            <a:off x="3124200" y="1752600"/>
            <a:ext cx="0" cy="4267200"/>
          </a:xfrm>
          <a:prstGeom prst="line">
            <a:avLst/>
          </a:prstGeom>
          <a:noFill/>
          <a:ln w="9525">
            <a:solidFill>
              <a:schemeClr val="tx1"/>
            </a:solidFill>
            <a:prstDash val="sysDot"/>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8446" name="Line 14"/>
          <p:cNvSpPr>
            <a:spLocks noChangeShapeType="1"/>
          </p:cNvSpPr>
          <p:nvPr/>
        </p:nvSpPr>
        <p:spPr bwMode="auto">
          <a:xfrm>
            <a:off x="4343400" y="1752600"/>
            <a:ext cx="0" cy="4267200"/>
          </a:xfrm>
          <a:prstGeom prst="line">
            <a:avLst/>
          </a:prstGeom>
          <a:noFill/>
          <a:ln w="9525">
            <a:solidFill>
              <a:schemeClr val="tx1"/>
            </a:solidFill>
            <a:prstDash val="sysDot"/>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8447" name="Line 15"/>
          <p:cNvSpPr>
            <a:spLocks noChangeShapeType="1"/>
          </p:cNvSpPr>
          <p:nvPr/>
        </p:nvSpPr>
        <p:spPr bwMode="auto">
          <a:xfrm>
            <a:off x="5562600" y="1752600"/>
            <a:ext cx="0" cy="4267200"/>
          </a:xfrm>
          <a:prstGeom prst="line">
            <a:avLst/>
          </a:prstGeom>
          <a:noFill/>
          <a:ln w="9525">
            <a:solidFill>
              <a:schemeClr val="tx1"/>
            </a:solidFill>
            <a:prstDash val="sysDot"/>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8448" name="Line 16"/>
          <p:cNvSpPr>
            <a:spLocks noChangeShapeType="1"/>
          </p:cNvSpPr>
          <p:nvPr/>
        </p:nvSpPr>
        <p:spPr bwMode="auto">
          <a:xfrm>
            <a:off x="6781800" y="1752600"/>
            <a:ext cx="0" cy="4267200"/>
          </a:xfrm>
          <a:prstGeom prst="line">
            <a:avLst/>
          </a:prstGeom>
          <a:noFill/>
          <a:ln w="9525">
            <a:solidFill>
              <a:schemeClr val="tx1"/>
            </a:solidFill>
            <a:prstDash val="sysDot"/>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8449" name="Line 17"/>
          <p:cNvSpPr>
            <a:spLocks noChangeShapeType="1"/>
          </p:cNvSpPr>
          <p:nvPr/>
        </p:nvSpPr>
        <p:spPr bwMode="auto">
          <a:xfrm>
            <a:off x="8077200" y="1752600"/>
            <a:ext cx="0" cy="4267200"/>
          </a:xfrm>
          <a:prstGeom prst="line">
            <a:avLst/>
          </a:prstGeom>
          <a:noFill/>
          <a:ln w="9525">
            <a:solidFill>
              <a:schemeClr val="tx1"/>
            </a:solidFill>
            <a:prstDash val="sysDot"/>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8450" name="Text Box 18"/>
          <p:cNvSpPr txBox="1">
            <a:spLocks noChangeArrowheads="1"/>
          </p:cNvSpPr>
          <p:nvPr/>
        </p:nvSpPr>
        <p:spPr bwMode="auto">
          <a:xfrm>
            <a:off x="457200" y="6019800"/>
            <a:ext cx="8070850" cy="366713"/>
          </a:xfrm>
          <a:prstGeom prst="rect">
            <a:avLst/>
          </a:prstGeom>
          <a:noFill/>
          <a:ln w="9525">
            <a:noFill/>
            <a:miter lim="800000"/>
            <a:headEnd/>
            <a:tailEnd/>
          </a:ln>
        </p:spPr>
        <p:txBody>
          <a:bodyPr wrap="none">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s-CL" sz="1800" b="0" i="0" u="none" strike="noStrike" kern="1200" cap="none" spc="0" normalizeH="0" baseline="0" noProof="0">
                <a:ln>
                  <a:noFill/>
                </a:ln>
                <a:solidFill>
                  <a:srgbClr val="000000"/>
                </a:solidFill>
                <a:effectLst/>
                <a:uLnTx/>
                <a:uFillTx/>
                <a:latin typeface="Arial" charset="0"/>
                <a:ea typeface="+mn-ea"/>
                <a:cs typeface="+mn-cs"/>
              </a:rPr>
              <a:t>15                20              25               30                35               40                 45%</a:t>
            </a: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8451" name="Rectangle 19"/>
          <p:cNvSpPr>
            <a:spLocks noChangeArrowheads="1"/>
          </p:cNvSpPr>
          <p:nvPr/>
        </p:nvSpPr>
        <p:spPr bwMode="auto">
          <a:xfrm>
            <a:off x="2286000" y="3200400"/>
            <a:ext cx="533400" cy="228600"/>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8452" name="Rectangle 20"/>
          <p:cNvSpPr>
            <a:spLocks noChangeArrowheads="1"/>
          </p:cNvSpPr>
          <p:nvPr/>
        </p:nvSpPr>
        <p:spPr bwMode="auto">
          <a:xfrm>
            <a:off x="2895600" y="2895600"/>
            <a:ext cx="457200" cy="533400"/>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8453" name="Rectangle 21"/>
          <p:cNvSpPr>
            <a:spLocks noChangeArrowheads="1"/>
          </p:cNvSpPr>
          <p:nvPr/>
        </p:nvSpPr>
        <p:spPr bwMode="auto">
          <a:xfrm>
            <a:off x="3505200" y="2438400"/>
            <a:ext cx="457200" cy="990600"/>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8454" name="Rectangle 22"/>
          <p:cNvSpPr>
            <a:spLocks noChangeArrowheads="1"/>
          </p:cNvSpPr>
          <p:nvPr/>
        </p:nvSpPr>
        <p:spPr bwMode="auto">
          <a:xfrm>
            <a:off x="4114800" y="2819400"/>
            <a:ext cx="457200" cy="609600"/>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8455" name="Rectangle 23"/>
          <p:cNvSpPr>
            <a:spLocks noChangeArrowheads="1"/>
          </p:cNvSpPr>
          <p:nvPr/>
        </p:nvSpPr>
        <p:spPr bwMode="auto">
          <a:xfrm>
            <a:off x="4724400" y="3124200"/>
            <a:ext cx="457200" cy="304800"/>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8456" name="Rectangle 24"/>
          <p:cNvSpPr>
            <a:spLocks noChangeArrowheads="1"/>
          </p:cNvSpPr>
          <p:nvPr/>
        </p:nvSpPr>
        <p:spPr bwMode="auto">
          <a:xfrm>
            <a:off x="5334000" y="3276600"/>
            <a:ext cx="457200" cy="152400"/>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8457" name="Rectangle 25"/>
          <p:cNvSpPr>
            <a:spLocks noChangeArrowheads="1"/>
          </p:cNvSpPr>
          <p:nvPr/>
        </p:nvSpPr>
        <p:spPr bwMode="auto">
          <a:xfrm flipH="1">
            <a:off x="7848600" y="5305425"/>
            <a:ext cx="457200" cy="409575"/>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8458" name="Rectangle 26"/>
          <p:cNvSpPr>
            <a:spLocks noChangeArrowheads="1"/>
          </p:cNvSpPr>
          <p:nvPr/>
        </p:nvSpPr>
        <p:spPr bwMode="auto">
          <a:xfrm flipH="1">
            <a:off x="7162800" y="5140325"/>
            <a:ext cx="457200" cy="574675"/>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8459" name="Rectangle 27"/>
          <p:cNvSpPr>
            <a:spLocks noChangeArrowheads="1"/>
          </p:cNvSpPr>
          <p:nvPr/>
        </p:nvSpPr>
        <p:spPr bwMode="auto">
          <a:xfrm flipH="1">
            <a:off x="6553200" y="4976813"/>
            <a:ext cx="457200" cy="738187"/>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8460" name="Rectangle 28"/>
          <p:cNvSpPr>
            <a:spLocks noChangeArrowheads="1"/>
          </p:cNvSpPr>
          <p:nvPr/>
        </p:nvSpPr>
        <p:spPr bwMode="auto">
          <a:xfrm flipH="1">
            <a:off x="5943600" y="4648200"/>
            <a:ext cx="457200" cy="1066800"/>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8461" name="Rectangle 29"/>
          <p:cNvSpPr>
            <a:spLocks noChangeArrowheads="1"/>
          </p:cNvSpPr>
          <p:nvPr/>
        </p:nvSpPr>
        <p:spPr bwMode="auto">
          <a:xfrm flipH="1">
            <a:off x="5334000" y="5257800"/>
            <a:ext cx="457200" cy="457200"/>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8462" name="Line 30"/>
          <p:cNvSpPr>
            <a:spLocks noChangeShapeType="1"/>
          </p:cNvSpPr>
          <p:nvPr/>
        </p:nvSpPr>
        <p:spPr bwMode="auto">
          <a:xfrm>
            <a:off x="5562600" y="1295400"/>
            <a:ext cx="0" cy="4953000"/>
          </a:xfrm>
          <a:prstGeom prst="line">
            <a:avLst/>
          </a:prstGeom>
          <a:noFill/>
          <a:ln w="38100">
            <a:solidFill>
              <a:srgbClr val="FF3300"/>
            </a:solidFill>
            <a:prstDash val="dash"/>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8463" name="Text Box 31"/>
          <p:cNvSpPr txBox="1">
            <a:spLocks noChangeArrowheads="1"/>
          </p:cNvSpPr>
          <p:nvPr/>
        </p:nvSpPr>
        <p:spPr bwMode="auto">
          <a:xfrm>
            <a:off x="5715000" y="1447800"/>
            <a:ext cx="946150" cy="366713"/>
          </a:xfrm>
          <a:prstGeom prst="rect">
            <a:avLst/>
          </a:prstGeom>
          <a:noFill/>
          <a:ln w="9525">
            <a:noFill/>
            <a:miter lim="800000"/>
            <a:headEnd/>
            <a:tailEnd/>
          </a:ln>
        </p:spPr>
        <p:txBody>
          <a:bodyPr wrap="none">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s-CL" sz="1800" b="0" i="0" u="none" strike="noStrike" kern="1200" cap="none" spc="0" normalizeH="0" baseline="0" noProof="0">
                <a:ln>
                  <a:noFill/>
                </a:ln>
                <a:solidFill>
                  <a:srgbClr val="000000"/>
                </a:solidFill>
                <a:effectLst/>
                <a:uLnTx/>
                <a:uFillTx/>
                <a:latin typeface="Arial" charset="0"/>
                <a:ea typeface="+mn-ea"/>
                <a:cs typeface="+mn-cs"/>
              </a:rPr>
              <a:t>naranja</a:t>
            </a: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8464" name="Line 32"/>
          <p:cNvSpPr>
            <a:spLocks noChangeShapeType="1"/>
          </p:cNvSpPr>
          <p:nvPr/>
        </p:nvSpPr>
        <p:spPr bwMode="auto">
          <a:xfrm flipH="1">
            <a:off x="4648200" y="1905000"/>
            <a:ext cx="914400" cy="0"/>
          </a:xfrm>
          <a:prstGeom prst="line">
            <a:avLst/>
          </a:prstGeom>
          <a:noFill/>
          <a:ln w="9525">
            <a:solidFill>
              <a:srgbClr val="FF3300"/>
            </a:solidFill>
            <a:round/>
            <a:headEnd/>
            <a:tailEnd type="triangle" w="med" len="me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8465" name="Text Box 33"/>
          <p:cNvSpPr txBox="1">
            <a:spLocks noChangeArrowheads="1"/>
          </p:cNvSpPr>
          <p:nvPr/>
        </p:nvSpPr>
        <p:spPr bwMode="auto">
          <a:xfrm>
            <a:off x="4191000" y="1447800"/>
            <a:ext cx="1263650" cy="366713"/>
          </a:xfrm>
          <a:prstGeom prst="rect">
            <a:avLst/>
          </a:prstGeom>
          <a:noFill/>
          <a:ln w="9525">
            <a:noFill/>
            <a:miter lim="800000"/>
            <a:headEnd/>
            <a:tailEnd/>
          </a:ln>
        </p:spPr>
        <p:txBody>
          <a:bodyPr wrap="none">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s-CL" sz="1800" b="0" i="0" u="none" strike="noStrike" kern="1200" cap="none" spc="0" normalizeH="0" baseline="0" noProof="0">
                <a:ln>
                  <a:noFill/>
                </a:ln>
                <a:solidFill>
                  <a:srgbClr val="000000"/>
                </a:solidFill>
                <a:effectLst/>
                <a:uLnTx/>
                <a:uFillTx/>
                <a:latin typeface="Arial" charset="0"/>
                <a:ea typeface="+mn-ea"/>
                <a:cs typeface="+mn-cs"/>
              </a:rPr>
              <a:t>mandarina</a:t>
            </a: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8466" name="Line 34"/>
          <p:cNvSpPr>
            <a:spLocks noChangeShapeType="1"/>
          </p:cNvSpPr>
          <p:nvPr/>
        </p:nvSpPr>
        <p:spPr bwMode="auto">
          <a:xfrm>
            <a:off x="5562600" y="1905000"/>
            <a:ext cx="914400" cy="0"/>
          </a:xfrm>
          <a:prstGeom prst="line">
            <a:avLst/>
          </a:prstGeom>
          <a:noFill/>
          <a:ln w="9525">
            <a:solidFill>
              <a:srgbClr val="FF3300"/>
            </a:solidFill>
            <a:round/>
            <a:headEnd/>
            <a:tailEnd type="triangle" w="med" len="me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257688777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ext Box 2"/>
          <p:cNvSpPr txBox="1">
            <a:spLocks noChangeArrowheads="1"/>
          </p:cNvSpPr>
          <p:nvPr/>
        </p:nvSpPr>
        <p:spPr bwMode="auto">
          <a:xfrm>
            <a:off x="228600" y="152400"/>
            <a:ext cx="2203450" cy="366713"/>
          </a:xfrm>
          <a:prstGeom prst="rect">
            <a:avLst/>
          </a:prstGeom>
          <a:noFill/>
          <a:ln w="9525">
            <a:noFill/>
            <a:miter lim="800000"/>
            <a:headEnd/>
            <a:tailEnd/>
          </a:ln>
        </p:spPr>
        <p:txBody>
          <a:bodyPr wrap="none">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s-CL" sz="1800" b="0" i="0" u="none" strike="noStrike" kern="1200" cap="none" spc="0" normalizeH="0" baseline="0" noProof="0">
                <a:ln>
                  <a:noFill/>
                </a:ln>
                <a:solidFill>
                  <a:srgbClr val="000000"/>
                </a:solidFill>
                <a:effectLst/>
                <a:uLnTx/>
                <a:uFillTx/>
                <a:latin typeface="Arial" charset="0"/>
                <a:ea typeface="+mn-ea"/>
                <a:cs typeface="+mn-cs"/>
              </a:rPr>
              <a:t>Un ejemplo práctico</a:t>
            </a: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459" name="Text Box 3"/>
          <p:cNvSpPr txBox="1">
            <a:spLocks noChangeArrowheads="1"/>
          </p:cNvSpPr>
          <p:nvPr/>
        </p:nvSpPr>
        <p:spPr bwMode="auto">
          <a:xfrm>
            <a:off x="152400" y="838200"/>
            <a:ext cx="2940050" cy="915988"/>
          </a:xfrm>
          <a:prstGeom prst="rect">
            <a:avLst/>
          </a:prstGeom>
          <a:noFill/>
          <a:ln w="9525">
            <a:noFill/>
            <a:miter lim="800000"/>
            <a:headEnd/>
            <a:tailEnd/>
          </a:ln>
        </p:spPr>
        <p:txBody>
          <a:bodyPr wrap="none">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s-CL" sz="1800" b="0" i="0" u="none" strike="noStrike" kern="1200" cap="none" spc="0" normalizeH="0" baseline="0" noProof="0">
                <a:ln>
                  <a:noFill/>
                </a:ln>
                <a:solidFill>
                  <a:srgbClr val="000000"/>
                </a:solidFill>
                <a:effectLst/>
                <a:uLnTx/>
                <a:uFillTx/>
                <a:latin typeface="Arial" charset="0"/>
                <a:ea typeface="+mn-ea"/>
                <a:cs typeface="+mn-cs"/>
              </a:rPr>
              <a:t>Uso de dos características:</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460" name="Line 4"/>
          <p:cNvSpPr>
            <a:spLocks noChangeShapeType="1"/>
          </p:cNvSpPr>
          <p:nvPr/>
        </p:nvSpPr>
        <p:spPr bwMode="auto">
          <a:xfrm>
            <a:off x="0" y="609600"/>
            <a:ext cx="9144000" cy="0"/>
          </a:xfrm>
          <a:prstGeom prst="line">
            <a:avLst/>
          </a:prstGeom>
          <a:noFill/>
          <a:ln w="9525">
            <a:solidFill>
              <a:schemeClr val="tx1"/>
            </a:solidFill>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461" name="Line 35"/>
          <p:cNvSpPr>
            <a:spLocks noChangeShapeType="1"/>
          </p:cNvSpPr>
          <p:nvPr/>
        </p:nvSpPr>
        <p:spPr bwMode="auto">
          <a:xfrm flipV="1">
            <a:off x="1066800" y="1447800"/>
            <a:ext cx="0" cy="4876800"/>
          </a:xfrm>
          <a:prstGeom prst="line">
            <a:avLst/>
          </a:prstGeom>
          <a:noFill/>
          <a:ln w="9525">
            <a:solidFill>
              <a:schemeClr val="tx1"/>
            </a:solidFill>
            <a:round/>
            <a:headEnd/>
            <a:tailEnd type="triangle" w="med" len="me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462" name="Line 36"/>
          <p:cNvSpPr>
            <a:spLocks noChangeShapeType="1"/>
          </p:cNvSpPr>
          <p:nvPr/>
        </p:nvSpPr>
        <p:spPr bwMode="auto">
          <a:xfrm>
            <a:off x="762000" y="6096000"/>
            <a:ext cx="6858000" cy="0"/>
          </a:xfrm>
          <a:prstGeom prst="line">
            <a:avLst/>
          </a:prstGeom>
          <a:noFill/>
          <a:ln w="9525">
            <a:solidFill>
              <a:schemeClr val="tx1"/>
            </a:solidFill>
            <a:round/>
            <a:headEnd/>
            <a:tailEnd type="triangle" w="med" len="me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463" name="Text Box 37"/>
          <p:cNvSpPr txBox="1">
            <a:spLocks noChangeArrowheads="1"/>
          </p:cNvSpPr>
          <p:nvPr/>
        </p:nvSpPr>
        <p:spPr bwMode="auto">
          <a:xfrm>
            <a:off x="7299325" y="6132513"/>
            <a:ext cx="755650" cy="366712"/>
          </a:xfrm>
          <a:prstGeom prst="rect">
            <a:avLst/>
          </a:prstGeom>
          <a:noFill/>
          <a:ln w="9525">
            <a:noFill/>
            <a:miter lim="800000"/>
            <a:headEnd/>
            <a:tailEnd/>
          </a:ln>
        </p:spPr>
        <p:txBody>
          <a:bodyPr wrap="none">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s-CL" sz="1800" b="0" i="0" u="none" strike="noStrike" kern="1200" cap="none" spc="0" normalizeH="0" baseline="0" noProof="0">
                <a:ln>
                  <a:noFill/>
                </a:ln>
                <a:solidFill>
                  <a:srgbClr val="000000"/>
                </a:solidFill>
                <a:effectLst/>
                <a:uLnTx/>
                <a:uFillTx/>
                <a:latin typeface="Arial" charset="0"/>
                <a:ea typeface="+mn-ea"/>
                <a:cs typeface="+mn-cs"/>
              </a:rPr>
              <a:t>verde</a:t>
            </a: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464" name="Text Box 38"/>
          <p:cNvSpPr txBox="1">
            <a:spLocks noChangeArrowheads="1"/>
          </p:cNvSpPr>
          <p:nvPr/>
        </p:nvSpPr>
        <p:spPr bwMode="auto">
          <a:xfrm>
            <a:off x="60325" y="1560513"/>
            <a:ext cx="641350" cy="366712"/>
          </a:xfrm>
          <a:prstGeom prst="rect">
            <a:avLst/>
          </a:prstGeom>
          <a:noFill/>
          <a:ln w="9525">
            <a:noFill/>
            <a:miter lim="800000"/>
            <a:headEnd/>
            <a:tailEnd/>
          </a:ln>
        </p:spPr>
        <p:txBody>
          <a:bodyPr wrap="none">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s-CL" sz="1800" b="0" i="0" u="none" strike="noStrike" kern="1200" cap="none" spc="0" normalizeH="0" baseline="0" noProof="0">
                <a:ln>
                  <a:noFill/>
                </a:ln>
                <a:solidFill>
                  <a:srgbClr val="000000"/>
                </a:solidFill>
                <a:effectLst/>
                <a:uLnTx/>
                <a:uFillTx/>
                <a:latin typeface="Arial" charset="0"/>
                <a:ea typeface="+mn-ea"/>
                <a:cs typeface="+mn-cs"/>
              </a:rPr>
              <a:t>área</a:t>
            </a: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465" name="Oval 39"/>
          <p:cNvSpPr>
            <a:spLocks noChangeArrowheads="1"/>
          </p:cNvSpPr>
          <p:nvPr/>
        </p:nvSpPr>
        <p:spPr bwMode="auto">
          <a:xfrm>
            <a:off x="4876800" y="2362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466" name="Oval 40"/>
          <p:cNvSpPr>
            <a:spLocks noChangeArrowheads="1"/>
          </p:cNvSpPr>
          <p:nvPr/>
        </p:nvSpPr>
        <p:spPr bwMode="auto">
          <a:xfrm>
            <a:off x="5029200" y="2514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467" name="Oval 41"/>
          <p:cNvSpPr>
            <a:spLocks noChangeArrowheads="1"/>
          </p:cNvSpPr>
          <p:nvPr/>
        </p:nvSpPr>
        <p:spPr bwMode="auto">
          <a:xfrm>
            <a:off x="5181600" y="2667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468" name="Oval 42"/>
          <p:cNvSpPr>
            <a:spLocks noChangeArrowheads="1"/>
          </p:cNvSpPr>
          <p:nvPr/>
        </p:nvSpPr>
        <p:spPr bwMode="auto">
          <a:xfrm>
            <a:off x="5334000" y="2819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469" name="Oval 43"/>
          <p:cNvSpPr>
            <a:spLocks noChangeArrowheads="1"/>
          </p:cNvSpPr>
          <p:nvPr/>
        </p:nvSpPr>
        <p:spPr bwMode="auto">
          <a:xfrm>
            <a:off x="4953000" y="2286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470" name="Oval 44"/>
          <p:cNvSpPr>
            <a:spLocks noChangeArrowheads="1"/>
          </p:cNvSpPr>
          <p:nvPr/>
        </p:nvSpPr>
        <p:spPr bwMode="auto">
          <a:xfrm>
            <a:off x="5105400" y="2438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471" name="Oval 45"/>
          <p:cNvSpPr>
            <a:spLocks noChangeArrowheads="1"/>
          </p:cNvSpPr>
          <p:nvPr/>
        </p:nvSpPr>
        <p:spPr bwMode="auto">
          <a:xfrm>
            <a:off x="5257800" y="2590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472" name="Oval 46"/>
          <p:cNvSpPr>
            <a:spLocks noChangeArrowheads="1"/>
          </p:cNvSpPr>
          <p:nvPr/>
        </p:nvSpPr>
        <p:spPr bwMode="auto">
          <a:xfrm>
            <a:off x="5410200" y="2743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19473" name="Group 51"/>
          <p:cNvGrpSpPr>
            <a:grpSpLocks/>
          </p:cNvGrpSpPr>
          <p:nvPr/>
        </p:nvGrpSpPr>
        <p:grpSpPr bwMode="auto">
          <a:xfrm flipH="1">
            <a:off x="4953000" y="2590800"/>
            <a:ext cx="304800" cy="304800"/>
            <a:chOff x="3696" y="1728"/>
            <a:chExt cx="192" cy="192"/>
          </a:xfrm>
        </p:grpSpPr>
        <p:sp>
          <p:nvSpPr>
            <p:cNvPr id="20643" name="Oval 47"/>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644" name="Oval 48"/>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645" name="Oval 49"/>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646" name="Oval 50"/>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19474" name="Oval 52"/>
          <p:cNvSpPr>
            <a:spLocks noChangeArrowheads="1"/>
          </p:cNvSpPr>
          <p:nvPr/>
        </p:nvSpPr>
        <p:spPr bwMode="auto">
          <a:xfrm>
            <a:off x="5029200" y="2514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475" name="Oval 53"/>
          <p:cNvSpPr>
            <a:spLocks noChangeArrowheads="1"/>
          </p:cNvSpPr>
          <p:nvPr/>
        </p:nvSpPr>
        <p:spPr bwMode="auto">
          <a:xfrm>
            <a:off x="5181600" y="2667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476" name="Oval 54"/>
          <p:cNvSpPr>
            <a:spLocks noChangeArrowheads="1"/>
          </p:cNvSpPr>
          <p:nvPr/>
        </p:nvSpPr>
        <p:spPr bwMode="auto">
          <a:xfrm>
            <a:off x="5334000" y="2819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477" name="Oval 55"/>
          <p:cNvSpPr>
            <a:spLocks noChangeArrowheads="1"/>
          </p:cNvSpPr>
          <p:nvPr/>
        </p:nvSpPr>
        <p:spPr bwMode="auto">
          <a:xfrm>
            <a:off x="5486400" y="2971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478" name="Oval 56"/>
          <p:cNvSpPr>
            <a:spLocks noChangeArrowheads="1"/>
          </p:cNvSpPr>
          <p:nvPr/>
        </p:nvSpPr>
        <p:spPr bwMode="auto">
          <a:xfrm>
            <a:off x="5105400" y="2438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479" name="Oval 57"/>
          <p:cNvSpPr>
            <a:spLocks noChangeArrowheads="1"/>
          </p:cNvSpPr>
          <p:nvPr/>
        </p:nvSpPr>
        <p:spPr bwMode="auto">
          <a:xfrm>
            <a:off x="5257800" y="2590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480" name="Oval 58"/>
          <p:cNvSpPr>
            <a:spLocks noChangeArrowheads="1"/>
          </p:cNvSpPr>
          <p:nvPr/>
        </p:nvSpPr>
        <p:spPr bwMode="auto">
          <a:xfrm>
            <a:off x="5410200" y="2743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481" name="Oval 59"/>
          <p:cNvSpPr>
            <a:spLocks noChangeArrowheads="1"/>
          </p:cNvSpPr>
          <p:nvPr/>
        </p:nvSpPr>
        <p:spPr bwMode="auto">
          <a:xfrm>
            <a:off x="5562600" y="2895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19482" name="Group 60"/>
          <p:cNvGrpSpPr>
            <a:grpSpLocks/>
          </p:cNvGrpSpPr>
          <p:nvPr/>
        </p:nvGrpSpPr>
        <p:grpSpPr bwMode="auto">
          <a:xfrm flipH="1">
            <a:off x="5105400" y="2743200"/>
            <a:ext cx="304800" cy="304800"/>
            <a:chOff x="3696" y="1728"/>
            <a:chExt cx="192" cy="192"/>
          </a:xfrm>
        </p:grpSpPr>
        <p:sp>
          <p:nvSpPr>
            <p:cNvPr id="20639" name="Oval 61"/>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640" name="Oval 62"/>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641" name="Oval 63"/>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642" name="Oval 64"/>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19483" name="Oval 65"/>
          <p:cNvSpPr>
            <a:spLocks noChangeArrowheads="1"/>
          </p:cNvSpPr>
          <p:nvPr/>
        </p:nvSpPr>
        <p:spPr bwMode="auto">
          <a:xfrm>
            <a:off x="5181600" y="2438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484" name="Oval 66"/>
          <p:cNvSpPr>
            <a:spLocks noChangeArrowheads="1"/>
          </p:cNvSpPr>
          <p:nvPr/>
        </p:nvSpPr>
        <p:spPr bwMode="auto">
          <a:xfrm>
            <a:off x="5334000" y="2590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485" name="Oval 67"/>
          <p:cNvSpPr>
            <a:spLocks noChangeArrowheads="1"/>
          </p:cNvSpPr>
          <p:nvPr/>
        </p:nvSpPr>
        <p:spPr bwMode="auto">
          <a:xfrm>
            <a:off x="5486400" y="2743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486" name="Oval 68"/>
          <p:cNvSpPr>
            <a:spLocks noChangeArrowheads="1"/>
          </p:cNvSpPr>
          <p:nvPr/>
        </p:nvSpPr>
        <p:spPr bwMode="auto">
          <a:xfrm>
            <a:off x="5638800" y="2895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487" name="Oval 69"/>
          <p:cNvSpPr>
            <a:spLocks noChangeArrowheads="1"/>
          </p:cNvSpPr>
          <p:nvPr/>
        </p:nvSpPr>
        <p:spPr bwMode="auto">
          <a:xfrm>
            <a:off x="5257800" y="2362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488" name="Oval 70"/>
          <p:cNvSpPr>
            <a:spLocks noChangeArrowheads="1"/>
          </p:cNvSpPr>
          <p:nvPr/>
        </p:nvSpPr>
        <p:spPr bwMode="auto">
          <a:xfrm>
            <a:off x="5410200" y="2514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489" name="Oval 71"/>
          <p:cNvSpPr>
            <a:spLocks noChangeArrowheads="1"/>
          </p:cNvSpPr>
          <p:nvPr/>
        </p:nvSpPr>
        <p:spPr bwMode="auto">
          <a:xfrm>
            <a:off x="5562600" y="2667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490" name="Oval 72"/>
          <p:cNvSpPr>
            <a:spLocks noChangeArrowheads="1"/>
          </p:cNvSpPr>
          <p:nvPr/>
        </p:nvSpPr>
        <p:spPr bwMode="auto">
          <a:xfrm>
            <a:off x="5715000" y="2819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19491" name="Group 73"/>
          <p:cNvGrpSpPr>
            <a:grpSpLocks/>
          </p:cNvGrpSpPr>
          <p:nvPr/>
        </p:nvGrpSpPr>
        <p:grpSpPr bwMode="auto">
          <a:xfrm flipH="1">
            <a:off x="5257800" y="2667000"/>
            <a:ext cx="304800" cy="304800"/>
            <a:chOff x="3696" y="1728"/>
            <a:chExt cx="192" cy="192"/>
          </a:xfrm>
        </p:grpSpPr>
        <p:sp>
          <p:nvSpPr>
            <p:cNvPr id="20635" name="Oval 74"/>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636" name="Oval 75"/>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637" name="Oval 76"/>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638" name="Oval 77"/>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19492" name="Oval 78"/>
          <p:cNvSpPr>
            <a:spLocks noChangeArrowheads="1"/>
          </p:cNvSpPr>
          <p:nvPr/>
        </p:nvSpPr>
        <p:spPr bwMode="auto">
          <a:xfrm>
            <a:off x="4800600" y="2819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493" name="Oval 79"/>
          <p:cNvSpPr>
            <a:spLocks noChangeArrowheads="1"/>
          </p:cNvSpPr>
          <p:nvPr/>
        </p:nvSpPr>
        <p:spPr bwMode="auto">
          <a:xfrm>
            <a:off x="4953000" y="2971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494" name="Oval 80"/>
          <p:cNvSpPr>
            <a:spLocks noChangeArrowheads="1"/>
          </p:cNvSpPr>
          <p:nvPr/>
        </p:nvSpPr>
        <p:spPr bwMode="auto">
          <a:xfrm>
            <a:off x="5105400" y="3124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495" name="Oval 81"/>
          <p:cNvSpPr>
            <a:spLocks noChangeArrowheads="1"/>
          </p:cNvSpPr>
          <p:nvPr/>
        </p:nvSpPr>
        <p:spPr bwMode="auto">
          <a:xfrm>
            <a:off x="4876800" y="2743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496" name="Oval 82"/>
          <p:cNvSpPr>
            <a:spLocks noChangeArrowheads="1"/>
          </p:cNvSpPr>
          <p:nvPr/>
        </p:nvSpPr>
        <p:spPr bwMode="auto">
          <a:xfrm>
            <a:off x="5029200" y="2895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497" name="Oval 83"/>
          <p:cNvSpPr>
            <a:spLocks noChangeArrowheads="1"/>
          </p:cNvSpPr>
          <p:nvPr/>
        </p:nvSpPr>
        <p:spPr bwMode="auto">
          <a:xfrm>
            <a:off x="5181600" y="3048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19498" name="Group 84"/>
          <p:cNvGrpSpPr>
            <a:grpSpLocks/>
          </p:cNvGrpSpPr>
          <p:nvPr/>
        </p:nvGrpSpPr>
        <p:grpSpPr bwMode="auto">
          <a:xfrm flipH="1">
            <a:off x="4724400" y="2895600"/>
            <a:ext cx="304800" cy="304800"/>
            <a:chOff x="3696" y="1728"/>
            <a:chExt cx="192" cy="192"/>
          </a:xfrm>
        </p:grpSpPr>
        <p:sp>
          <p:nvSpPr>
            <p:cNvPr id="20631" name="Oval 85"/>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632" name="Oval 86"/>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633" name="Oval 87"/>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634" name="Oval 88"/>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19499" name="Oval 89"/>
          <p:cNvSpPr>
            <a:spLocks noChangeArrowheads="1"/>
          </p:cNvSpPr>
          <p:nvPr/>
        </p:nvSpPr>
        <p:spPr bwMode="auto">
          <a:xfrm>
            <a:off x="4800600" y="2819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500" name="Oval 90"/>
          <p:cNvSpPr>
            <a:spLocks noChangeArrowheads="1"/>
          </p:cNvSpPr>
          <p:nvPr/>
        </p:nvSpPr>
        <p:spPr bwMode="auto">
          <a:xfrm>
            <a:off x="4953000" y="2971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501" name="Oval 91"/>
          <p:cNvSpPr>
            <a:spLocks noChangeArrowheads="1"/>
          </p:cNvSpPr>
          <p:nvPr/>
        </p:nvSpPr>
        <p:spPr bwMode="auto">
          <a:xfrm>
            <a:off x="5105400" y="3124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502" name="Oval 92"/>
          <p:cNvSpPr>
            <a:spLocks noChangeArrowheads="1"/>
          </p:cNvSpPr>
          <p:nvPr/>
        </p:nvSpPr>
        <p:spPr bwMode="auto">
          <a:xfrm>
            <a:off x="5257800" y="3276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503" name="Oval 93"/>
          <p:cNvSpPr>
            <a:spLocks noChangeArrowheads="1"/>
          </p:cNvSpPr>
          <p:nvPr/>
        </p:nvSpPr>
        <p:spPr bwMode="auto">
          <a:xfrm>
            <a:off x="4876800" y="2743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504" name="Oval 94"/>
          <p:cNvSpPr>
            <a:spLocks noChangeArrowheads="1"/>
          </p:cNvSpPr>
          <p:nvPr/>
        </p:nvSpPr>
        <p:spPr bwMode="auto">
          <a:xfrm>
            <a:off x="5029200" y="2895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505" name="Oval 95"/>
          <p:cNvSpPr>
            <a:spLocks noChangeArrowheads="1"/>
          </p:cNvSpPr>
          <p:nvPr/>
        </p:nvSpPr>
        <p:spPr bwMode="auto">
          <a:xfrm>
            <a:off x="5181600" y="3048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19506" name="Group 96"/>
          <p:cNvGrpSpPr>
            <a:grpSpLocks/>
          </p:cNvGrpSpPr>
          <p:nvPr/>
        </p:nvGrpSpPr>
        <p:grpSpPr bwMode="auto">
          <a:xfrm flipH="1">
            <a:off x="4876800" y="3048000"/>
            <a:ext cx="304800" cy="304800"/>
            <a:chOff x="3696" y="1728"/>
            <a:chExt cx="192" cy="192"/>
          </a:xfrm>
        </p:grpSpPr>
        <p:sp>
          <p:nvSpPr>
            <p:cNvPr id="20627" name="Oval 97"/>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628" name="Oval 98"/>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629" name="Oval 99"/>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630" name="Oval 100"/>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19507" name="Oval 101"/>
          <p:cNvSpPr>
            <a:spLocks noChangeArrowheads="1"/>
          </p:cNvSpPr>
          <p:nvPr/>
        </p:nvSpPr>
        <p:spPr bwMode="auto">
          <a:xfrm>
            <a:off x="4953000" y="2743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508" name="Oval 102"/>
          <p:cNvSpPr>
            <a:spLocks noChangeArrowheads="1"/>
          </p:cNvSpPr>
          <p:nvPr/>
        </p:nvSpPr>
        <p:spPr bwMode="auto">
          <a:xfrm>
            <a:off x="5105400" y="2895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509" name="Oval 103"/>
          <p:cNvSpPr>
            <a:spLocks noChangeArrowheads="1"/>
          </p:cNvSpPr>
          <p:nvPr/>
        </p:nvSpPr>
        <p:spPr bwMode="auto">
          <a:xfrm>
            <a:off x="5257800" y="3048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510" name="Oval 104"/>
          <p:cNvSpPr>
            <a:spLocks noChangeArrowheads="1"/>
          </p:cNvSpPr>
          <p:nvPr/>
        </p:nvSpPr>
        <p:spPr bwMode="auto">
          <a:xfrm>
            <a:off x="5181600" y="2819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19511" name="Group 105"/>
          <p:cNvGrpSpPr>
            <a:grpSpLocks/>
          </p:cNvGrpSpPr>
          <p:nvPr/>
        </p:nvGrpSpPr>
        <p:grpSpPr bwMode="auto">
          <a:xfrm flipH="1">
            <a:off x="5029200" y="2971800"/>
            <a:ext cx="304800" cy="304800"/>
            <a:chOff x="3696" y="1728"/>
            <a:chExt cx="192" cy="192"/>
          </a:xfrm>
        </p:grpSpPr>
        <p:sp>
          <p:nvSpPr>
            <p:cNvPr id="20623" name="Oval 106"/>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624" name="Oval 107"/>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625" name="Oval 108"/>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626" name="Oval 109"/>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19512" name="Oval 110"/>
          <p:cNvSpPr>
            <a:spLocks noChangeArrowheads="1"/>
          </p:cNvSpPr>
          <p:nvPr/>
        </p:nvSpPr>
        <p:spPr bwMode="auto">
          <a:xfrm>
            <a:off x="5334000" y="2895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513" name="Oval 111"/>
          <p:cNvSpPr>
            <a:spLocks noChangeArrowheads="1"/>
          </p:cNvSpPr>
          <p:nvPr/>
        </p:nvSpPr>
        <p:spPr bwMode="auto">
          <a:xfrm>
            <a:off x="5486400" y="3048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514" name="Oval 112"/>
          <p:cNvSpPr>
            <a:spLocks noChangeArrowheads="1"/>
          </p:cNvSpPr>
          <p:nvPr/>
        </p:nvSpPr>
        <p:spPr bwMode="auto">
          <a:xfrm>
            <a:off x="5638800" y="3200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515" name="Oval 113"/>
          <p:cNvSpPr>
            <a:spLocks noChangeArrowheads="1"/>
          </p:cNvSpPr>
          <p:nvPr/>
        </p:nvSpPr>
        <p:spPr bwMode="auto">
          <a:xfrm>
            <a:off x="5791200" y="3352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516" name="Oval 114"/>
          <p:cNvSpPr>
            <a:spLocks noChangeArrowheads="1"/>
          </p:cNvSpPr>
          <p:nvPr/>
        </p:nvSpPr>
        <p:spPr bwMode="auto">
          <a:xfrm>
            <a:off x="5410200" y="2819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517" name="Oval 115"/>
          <p:cNvSpPr>
            <a:spLocks noChangeArrowheads="1"/>
          </p:cNvSpPr>
          <p:nvPr/>
        </p:nvSpPr>
        <p:spPr bwMode="auto">
          <a:xfrm>
            <a:off x="5562600" y="2971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518" name="Oval 116"/>
          <p:cNvSpPr>
            <a:spLocks noChangeArrowheads="1"/>
          </p:cNvSpPr>
          <p:nvPr/>
        </p:nvSpPr>
        <p:spPr bwMode="auto">
          <a:xfrm>
            <a:off x="5715000" y="3124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519" name="Oval 117"/>
          <p:cNvSpPr>
            <a:spLocks noChangeArrowheads="1"/>
          </p:cNvSpPr>
          <p:nvPr/>
        </p:nvSpPr>
        <p:spPr bwMode="auto">
          <a:xfrm>
            <a:off x="5867400" y="3276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19520" name="Group 118"/>
          <p:cNvGrpSpPr>
            <a:grpSpLocks/>
          </p:cNvGrpSpPr>
          <p:nvPr/>
        </p:nvGrpSpPr>
        <p:grpSpPr bwMode="auto">
          <a:xfrm flipH="1">
            <a:off x="5410200" y="3124200"/>
            <a:ext cx="304800" cy="304800"/>
            <a:chOff x="3696" y="1728"/>
            <a:chExt cx="192" cy="192"/>
          </a:xfrm>
        </p:grpSpPr>
        <p:sp>
          <p:nvSpPr>
            <p:cNvPr id="20619" name="Oval 119"/>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620" name="Oval 120"/>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621" name="Oval 121"/>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622" name="Oval 122"/>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19521" name="Oval 123"/>
          <p:cNvSpPr>
            <a:spLocks noChangeArrowheads="1"/>
          </p:cNvSpPr>
          <p:nvPr/>
        </p:nvSpPr>
        <p:spPr bwMode="auto">
          <a:xfrm>
            <a:off x="5486400" y="3048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522" name="Oval 124"/>
          <p:cNvSpPr>
            <a:spLocks noChangeArrowheads="1"/>
          </p:cNvSpPr>
          <p:nvPr/>
        </p:nvSpPr>
        <p:spPr bwMode="auto">
          <a:xfrm>
            <a:off x="5638800" y="3200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523" name="Oval 125"/>
          <p:cNvSpPr>
            <a:spLocks noChangeArrowheads="1"/>
          </p:cNvSpPr>
          <p:nvPr/>
        </p:nvSpPr>
        <p:spPr bwMode="auto">
          <a:xfrm>
            <a:off x="5791200" y="3352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524" name="Oval 126"/>
          <p:cNvSpPr>
            <a:spLocks noChangeArrowheads="1"/>
          </p:cNvSpPr>
          <p:nvPr/>
        </p:nvSpPr>
        <p:spPr bwMode="auto">
          <a:xfrm>
            <a:off x="5943600" y="3505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525" name="Oval 127"/>
          <p:cNvSpPr>
            <a:spLocks noChangeArrowheads="1"/>
          </p:cNvSpPr>
          <p:nvPr/>
        </p:nvSpPr>
        <p:spPr bwMode="auto">
          <a:xfrm>
            <a:off x="5562600" y="2971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526" name="Oval 128"/>
          <p:cNvSpPr>
            <a:spLocks noChangeArrowheads="1"/>
          </p:cNvSpPr>
          <p:nvPr/>
        </p:nvSpPr>
        <p:spPr bwMode="auto">
          <a:xfrm>
            <a:off x="5715000" y="3124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527" name="Oval 129"/>
          <p:cNvSpPr>
            <a:spLocks noChangeArrowheads="1"/>
          </p:cNvSpPr>
          <p:nvPr/>
        </p:nvSpPr>
        <p:spPr bwMode="auto">
          <a:xfrm>
            <a:off x="5867400" y="3276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528" name="Oval 130"/>
          <p:cNvSpPr>
            <a:spLocks noChangeArrowheads="1"/>
          </p:cNvSpPr>
          <p:nvPr/>
        </p:nvSpPr>
        <p:spPr bwMode="auto">
          <a:xfrm>
            <a:off x="6019800" y="3429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19529" name="Group 131"/>
          <p:cNvGrpSpPr>
            <a:grpSpLocks/>
          </p:cNvGrpSpPr>
          <p:nvPr/>
        </p:nvGrpSpPr>
        <p:grpSpPr bwMode="auto">
          <a:xfrm flipH="1">
            <a:off x="5562600" y="3276600"/>
            <a:ext cx="304800" cy="304800"/>
            <a:chOff x="3696" y="1728"/>
            <a:chExt cx="192" cy="192"/>
          </a:xfrm>
        </p:grpSpPr>
        <p:sp>
          <p:nvSpPr>
            <p:cNvPr id="20615" name="Oval 132"/>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616" name="Oval 133"/>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617" name="Oval 134"/>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618" name="Oval 135"/>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19530" name="Oval 136"/>
          <p:cNvSpPr>
            <a:spLocks noChangeArrowheads="1"/>
          </p:cNvSpPr>
          <p:nvPr/>
        </p:nvSpPr>
        <p:spPr bwMode="auto">
          <a:xfrm>
            <a:off x="5638800" y="2971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531" name="Oval 137"/>
          <p:cNvSpPr>
            <a:spLocks noChangeArrowheads="1"/>
          </p:cNvSpPr>
          <p:nvPr/>
        </p:nvSpPr>
        <p:spPr bwMode="auto">
          <a:xfrm>
            <a:off x="5791200" y="3124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532" name="Oval 138"/>
          <p:cNvSpPr>
            <a:spLocks noChangeArrowheads="1"/>
          </p:cNvSpPr>
          <p:nvPr/>
        </p:nvSpPr>
        <p:spPr bwMode="auto">
          <a:xfrm>
            <a:off x="5943600" y="3276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533" name="Oval 139"/>
          <p:cNvSpPr>
            <a:spLocks noChangeArrowheads="1"/>
          </p:cNvSpPr>
          <p:nvPr/>
        </p:nvSpPr>
        <p:spPr bwMode="auto">
          <a:xfrm>
            <a:off x="6096000" y="3429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534" name="Oval 140"/>
          <p:cNvSpPr>
            <a:spLocks noChangeArrowheads="1"/>
          </p:cNvSpPr>
          <p:nvPr/>
        </p:nvSpPr>
        <p:spPr bwMode="auto">
          <a:xfrm>
            <a:off x="5715000" y="2895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535" name="Oval 141"/>
          <p:cNvSpPr>
            <a:spLocks noChangeArrowheads="1"/>
          </p:cNvSpPr>
          <p:nvPr/>
        </p:nvSpPr>
        <p:spPr bwMode="auto">
          <a:xfrm>
            <a:off x="5867400" y="3048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536" name="Oval 142"/>
          <p:cNvSpPr>
            <a:spLocks noChangeArrowheads="1"/>
          </p:cNvSpPr>
          <p:nvPr/>
        </p:nvSpPr>
        <p:spPr bwMode="auto">
          <a:xfrm>
            <a:off x="6019800" y="3200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537" name="Oval 143"/>
          <p:cNvSpPr>
            <a:spLocks noChangeArrowheads="1"/>
          </p:cNvSpPr>
          <p:nvPr/>
        </p:nvSpPr>
        <p:spPr bwMode="auto">
          <a:xfrm>
            <a:off x="6172200" y="3352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19538" name="Group 144"/>
          <p:cNvGrpSpPr>
            <a:grpSpLocks/>
          </p:cNvGrpSpPr>
          <p:nvPr/>
        </p:nvGrpSpPr>
        <p:grpSpPr bwMode="auto">
          <a:xfrm flipH="1">
            <a:off x="5715000" y="3200400"/>
            <a:ext cx="304800" cy="304800"/>
            <a:chOff x="3696" y="1728"/>
            <a:chExt cx="192" cy="192"/>
          </a:xfrm>
        </p:grpSpPr>
        <p:sp>
          <p:nvSpPr>
            <p:cNvPr id="20611" name="Oval 145"/>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612" name="Oval 146"/>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613" name="Oval 147"/>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614" name="Oval 148"/>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19539" name="Oval 149"/>
          <p:cNvSpPr>
            <a:spLocks noChangeArrowheads="1"/>
          </p:cNvSpPr>
          <p:nvPr/>
        </p:nvSpPr>
        <p:spPr bwMode="auto">
          <a:xfrm>
            <a:off x="5257800" y="3352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540" name="Oval 150"/>
          <p:cNvSpPr>
            <a:spLocks noChangeArrowheads="1"/>
          </p:cNvSpPr>
          <p:nvPr/>
        </p:nvSpPr>
        <p:spPr bwMode="auto">
          <a:xfrm>
            <a:off x="5410200" y="3505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541" name="Oval 151"/>
          <p:cNvSpPr>
            <a:spLocks noChangeArrowheads="1"/>
          </p:cNvSpPr>
          <p:nvPr/>
        </p:nvSpPr>
        <p:spPr bwMode="auto">
          <a:xfrm>
            <a:off x="5562600" y="3657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542" name="Oval 152"/>
          <p:cNvSpPr>
            <a:spLocks noChangeArrowheads="1"/>
          </p:cNvSpPr>
          <p:nvPr/>
        </p:nvSpPr>
        <p:spPr bwMode="auto">
          <a:xfrm>
            <a:off x="5334000" y="3276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543" name="Oval 153"/>
          <p:cNvSpPr>
            <a:spLocks noChangeArrowheads="1"/>
          </p:cNvSpPr>
          <p:nvPr/>
        </p:nvSpPr>
        <p:spPr bwMode="auto">
          <a:xfrm>
            <a:off x="5486400" y="3429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544" name="Oval 154"/>
          <p:cNvSpPr>
            <a:spLocks noChangeArrowheads="1"/>
          </p:cNvSpPr>
          <p:nvPr/>
        </p:nvSpPr>
        <p:spPr bwMode="auto">
          <a:xfrm>
            <a:off x="5638800" y="3581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19545" name="Group 155"/>
          <p:cNvGrpSpPr>
            <a:grpSpLocks/>
          </p:cNvGrpSpPr>
          <p:nvPr/>
        </p:nvGrpSpPr>
        <p:grpSpPr bwMode="auto">
          <a:xfrm flipH="1">
            <a:off x="5181600" y="3429000"/>
            <a:ext cx="304800" cy="304800"/>
            <a:chOff x="3696" y="1728"/>
            <a:chExt cx="192" cy="192"/>
          </a:xfrm>
        </p:grpSpPr>
        <p:sp>
          <p:nvSpPr>
            <p:cNvPr id="20607" name="Oval 156"/>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608" name="Oval 157"/>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609" name="Oval 158"/>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610" name="Oval 159"/>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19546" name="Oval 160"/>
          <p:cNvSpPr>
            <a:spLocks noChangeArrowheads="1"/>
          </p:cNvSpPr>
          <p:nvPr/>
        </p:nvSpPr>
        <p:spPr bwMode="auto">
          <a:xfrm>
            <a:off x="5257800" y="3352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547" name="Oval 161"/>
          <p:cNvSpPr>
            <a:spLocks noChangeArrowheads="1"/>
          </p:cNvSpPr>
          <p:nvPr/>
        </p:nvSpPr>
        <p:spPr bwMode="auto">
          <a:xfrm>
            <a:off x="5410200" y="3505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548" name="Oval 162"/>
          <p:cNvSpPr>
            <a:spLocks noChangeArrowheads="1"/>
          </p:cNvSpPr>
          <p:nvPr/>
        </p:nvSpPr>
        <p:spPr bwMode="auto">
          <a:xfrm>
            <a:off x="5562600" y="3657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549" name="Oval 163"/>
          <p:cNvSpPr>
            <a:spLocks noChangeArrowheads="1"/>
          </p:cNvSpPr>
          <p:nvPr/>
        </p:nvSpPr>
        <p:spPr bwMode="auto">
          <a:xfrm>
            <a:off x="5715000" y="3810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550" name="Oval 164"/>
          <p:cNvSpPr>
            <a:spLocks noChangeArrowheads="1"/>
          </p:cNvSpPr>
          <p:nvPr/>
        </p:nvSpPr>
        <p:spPr bwMode="auto">
          <a:xfrm>
            <a:off x="5334000" y="3276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551" name="Oval 165"/>
          <p:cNvSpPr>
            <a:spLocks noChangeArrowheads="1"/>
          </p:cNvSpPr>
          <p:nvPr/>
        </p:nvSpPr>
        <p:spPr bwMode="auto">
          <a:xfrm>
            <a:off x="5486400" y="3429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552" name="Oval 166"/>
          <p:cNvSpPr>
            <a:spLocks noChangeArrowheads="1"/>
          </p:cNvSpPr>
          <p:nvPr/>
        </p:nvSpPr>
        <p:spPr bwMode="auto">
          <a:xfrm>
            <a:off x="5638800" y="3581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19553" name="Group 167"/>
          <p:cNvGrpSpPr>
            <a:grpSpLocks/>
          </p:cNvGrpSpPr>
          <p:nvPr/>
        </p:nvGrpSpPr>
        <p:grpSpPr bwMode="auto">
          <a:xfrm flipH="1">
            <a:off x="5334000" y="3581400"/>
            <a:ext cx="304800" cy="304800"/>
            <a:chOff x="3696" y="1728"/>
            <a:chExt cx="192" cy="192"/>
          </a:xfrm>
        </p:grpSpPr>
        <p:sp>
          <p:nvSpPr>
            <p:cNvPr id="20603" name="Oval 168"/>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604" name="Oval 169"/>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605" name="Oval 170"/>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606" name="Oval 171"/>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19554" name="Oval 172"/>
          <p:cNvSpPr>
            <a:spLocks noChangeArrowheads="1"/>
          </p:cNvSpPr>
          <p:nvPr/>
        </p:nvSpPr>
        <p:spPr bwMode="auto">
          <a:xfrm>
            <a:off x="5410200" y="3276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555" name="Oval 173"/>
          <p:cNvSpPr>
            <a:spLocks noChangeArrowheads="1"/>
          </p:cNvSpPr>
          <p:nvPr/>
        </p:nvSpPr>
        <p:spPr bwMode="auto">
          <a:xfrm>
            <a:off x="5562600" y="3429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556" name="Oval 174"/>
          <p:cNvSpPr>
            <a:spLocks noChangeArrowheads="1"/>
          </p:cNvSpPr>
          <p:nvPr/>
        </p:nvSpPr>
        <p:spPr bwMode="auto">
          <a:xfrm>
            <a:off x="5715000" y="3581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557" name="Oval 175"/>
          <p:cNvSpPr>
            <a:spLocks noChangeArrowheads="1"/>
          </p:cNvSpPr>
          <p:nvPr/>
        </p:nvSpPr>
        <p:spPr bwMode="auto">
          <a:xfrm>
            <a:off x="5638800" y="3352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19558" name="Group 176"/>
          <p:cNvGrpSpPr>
            <a:grpSpLocks/>
          </p:cNvGrpSpPr>
          <p:nvPr/>
        </p:nvGrpSpPr>
        <p:grpSpPr bwMode="auto">
          <a:xfrm flipH="1">
            <a:off x="5486400" y="3505200"/>
            <a:ext cx="304800" cy="304800"/>
            <a:chOff x="3696" y="1728"/>
            <a:chExt cx="192" cy="192"/>
          </a:xfrm>
        </p:grpSpPr>
        <p:sp>
          <p:nvSpPr>
            <p:cNvPr id="20599" name="Oval 177"/>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600" name="Oval 178"/>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601" name="Oval 179"/>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602" name="Oval 180"/>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19559" name="Oval 181"/>
          <p:cNvSpPr>
            <a:spLocks noChangeArrowheads="1"/>
          </p:cNvSpPr>
          <p:nvPr/>
        </p:nvSpPr>
        <p:spPr bwMode="auto">
          <a:xfrm>
            <a:off x="4572000" y="2819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560" name="Oval 182"/>
          <p:cNvSpPr>
            <a:spLocks noChangeArrowheads="1"/>
          </p:cNvSpPr>
          <p:nvPr/>
        </p:nvSpPr>
        <p:spPr bwMode="auto">
          <a:xfrm>
            <a:off x="4724400" y="2971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561" name="Oval 183"/>
          <p:cNvSpPr>
            <a:spLocks noChangeArrowheads="1"/>
          </p:cNvSpPr>
          <p:nvPr/>
        </p:nvSpPr>
        <p:spPr bwMode="auto">
          <a:xfrm>
            <a:off x="4800600" y="2895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562" name="Oval 184"/>
          <p:cNvSpPr>
            <a:spLocks noChangeArrowheads="1"/>
          </p:cNvSpPr>
          <p:nvPr/>
        </p:nvSpPr>
        <p:spPr bwMode="auto">
          <a:xfrm>
            <a:off x="4572000" y="2819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563" name="Oval 185"/>
          <p:cNvSpPr>
            <a:spLocks noChangeArrowheads="1"/>
          </p:cNvSpPr>
          <p:nvPr/>
        </p:nvSpPr>
        <p:spPr bwMode="auto">
          <a:xfrm>
            <a:off x="4724400" y="2971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564" name="Oval 186"/>
          <p:cNvSpPr>
            <a:spLocks noChangeArrowheads="1"/>
          </p:cNvSpPr>
          <p:nvPr/>
        </p:nvSpPr>
        <p:spPr bwMode="auto">
          <a:xfrm>
            <a:off x="4876800" y="3124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565" name="Oval 187"/>
          <p:cNvSpPr>
            <a:spLocks noChangeArrowheads="1"/>
          </p:cNvSpPr>
          <p:nvPr/>
        </p:nvSpPr>
        <p:spPr bwMode="auto">
          <a:xfrm>
            <a:off x="4800600" y="2895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566" name="Oval 188"/>
          <p:cNvSpPr>
            <a:spLocks noChangeArrowheads="1"/>
          </p:cNvSpPr>
          <p:nvPr/>
        </p:nvSpPr>
        <p:spPr bwMode="auto">
          <a:xfrm>
            <a:off x="4953000" y="3048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567" name="Oval 189"/>
          <p:cNvSpPr>
            <a:spLocks noChangeArrowheads="1"/>
          </p:cNvSpPr>
          <p:nvPr/>
        </p:nvSpPr>
        <p:spPr bwMode="auto">
          <a:xfrm>
            <a:off x="4876800" y="2895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568" name="Oval 190"/>
          <p:cNvSpPr>
            <a:spLocks noChangeArrowheads="1"/>
          </p:cNvSpPr>
          <p:nvPr/>
        </p:nvSpPr>
        <p:spPr bwMode="auto">
          <a:xfrm>
            <a:off x="5029200" y="3048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569" name="Oval 191"/>
          <p:cNvSpPr>
            <a:spLocks noChangeArrowheads="1"/>
          </p:cNvSpPr>
          <p:nvPr/>
        </p:nvSpPr>
        <p:spPr bwMode="auto">
          <a:xfrm>
            <a:off x="4953000" y="2819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570" name="Oval 192"/>
          <p:cNvSpPr>
            <a:spLocks noChangeArrowheads="1"/>
          </p:cNvSpPr>
          <p:nvPr/>
        </p:nvSpPr>
        <p:spPr bwMode="auto">
          <a:xfrm>
            <a:off x="5105400" y="2971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19571" name="Group 193"/>
          <p:cNvGrpSpPr>
            <a:grpSpLocks/>
          </p:cNvGrpSpPr>
          <p:nvPr/>
        </p:nvGrpSpPr>
        <p:grpSpPr bwMode="auto">
          <a:xfrm flipH="1">
            <a:off x="4648200" y="2819400"/>
            <a:ext cx="304800" cy="304800"/>
            <a:chOff x="3696" y="1728"/>
            <a:chExt cx="192" cy="192"/>
          </a:xfrm>
        </p:grpSpPr>
        <p:sp>
          <p:nvSpPr>
            <p:cNvPr id="20595" name="Oval 194"/>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596" name="Oval 195"/>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597" name="Oval 196"/>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598" name="Oval 197"/>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19572" name="Oval 198"/>
          <p:cNvSpPr>
            <a:spLocks noChangeArrowheads="1"/>
          </p:cNvSpPr>
          <p:nvPr/>
        </p:nvSpPr>
        <p:spPr bwMode="auto">
          <a:xfrm>
            <a:off x="4572000" y="3200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573" name="Oval 199"/>
          <p:cNvSpPr>
            <a:spLocks noChangeArrowheads="1"/>
          </p:cNvSpPr>
          <p:nvPr/>
        </p:nvSpPr>
        <p:spPr bwMode="auto">
          <a:xfrm>
            <a:off x="4648200" y="3429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574" name="Oval 200"/>
          <p:cNvSpPr>
            <a:spLocks noChangeArrowheads="1"/>
          </p:cNvSpPr>
          <p:nvPr/>
        </p:nvSpPr>
        <p:spPr bwMode="auto">
          <a:xfrm>
            <a:off x="4572000" y="3200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575" name="Oval 201"/>
          <p:cNvSpPr>
            <a:spLocks noChangeArrowheads="1"/>
          </p:cNvSpPr>
          <p:nvPr/>
        </p:nvSpPr>
        <p:spPr bwMode="auto">
          <a:xfrm>
            <a:off x="4648200" y="3200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576" name="Oval 202"/>
          <p:cNvSpPr>
            <a:spLocks noChangeArrowheads="1"/>
          </p:cNvSpPr>
          <p:nvPr/>
        </p:nvSpPr>
        <p:spPr bwMode="auto">
          <a:xfrm>
            <a:off x="4572000" y="2971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577" name="Oval 203"/>
          <p:cNvSpPr>
            <a:spLocks noChangeArrowheads="1"/>
          </p:cNvSpPr>
          <p:nvPr/>
        </p:nvSpPr>
        <p:spPr bwMode="auto">
          <a:xfrm>
            <a:off x="4724400" y="3048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578" name="Oval 204"/>
          <p:cNvSpPr>
            <a:spLocks noChangeArrowheads="1"/>
          </p:cNvSpPr>
          <p:nvPr/>
        </p:nvSpPr>
        <p:spPr bwMode="auto">
          <a:xfrm>
            <a:off x="4876800" y="3200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579" name="Oval 205"/>
          <p:cNvSpPr>
            <a:spLocks noChangeArrowheads="1"/>
          </p:cNvSpPr>
          <p:nvPr/>
        </p:nvSpPr>
        <p:spPr bwMode="auto">
          <a:xfrm>
            <a:off x="5029200" y="3352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580" name="Oval 206"/>
          <p:cNvSpPr>
            <a:spLocks noChangeArrowheads="1"/>
          </p:cNvSpPr>
          <p:nvPr/>
        </p:nvSpPr>
        <p:spPr bwMode="auto">
          <a:xfrm>
            <a:off x="5181600" y="3505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581" name="Oval 207"/>
          <p:cNvSpPr>
            <a:spLocks noChangeArrowheads="1"/>
          </p:cNvSpPr>
          <p:nvPr/>
        </p:nvSpPr>
        <p:spPr bwMode="auto">
          <a:xfrm>
            <a:off x="4800600" y="2971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582" name="Oval 208"/>
          <p:cNvSpPr>
            <a:spLocks noChangeArrowheads="1"/>
          </p:cNvSpPr>
          <p:nvPr/>
        </p:nvSpPr>
        <p:spPr bwMode="auto">
          <a:xfrm>
            <a:off x="4953000" y="3124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583" name="Oval 209"/>
          <p:cNvSpPr>
            <a:spLocks noChangeArrowheads="1"/>
          </p:cNvSpPr>
          <p:nvPr/>
        </p:nvSpPr>
        <p:spPr bwMode="auto">
          <a:xfrm>
            <a:off x="5105400" y="3276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584" name="Oval 210"/>
          <p:cNvSpPr>
            <a:spLocks noChangeArrowheads="1"/>
          </p:cNvSpPr>
          <p:nvPr/>
        </p:nvSpPr>
        <p:spPr bwMode="auto">
          <a:xfrm>
            <a:off x="5257800" y="3429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19585" name="Group 211"/>
          <p:cNvGrpSpPr>
            <a:grpSpLocks/>
          </p:cNvGrpSpPr>
          <p:nvPr/>
        </p:nvGrpSpPr>
        <p:grpSpPr bwMode="auto">
          <a:xfrm flipH="1">
            <a:off x="4800600" y="3276600"/>
            <a:ext cx="304800" cy="304800"/>
            <a:chOff x="3696" y="1728"/>
            <a:chExt cx="192" cy="192"/>
          </a:xfrm>
        </p:grpSpPr>
        <p:sp>
          <p:nvSpPr>
            <p:cNvPr id="20591" name="Oval 212"/>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592" name="Oval 213"/>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593" name="Oval 214"/>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594" name="Oval 215"/>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19586" name="Oval 216"/>
          <p:cNvSpPr>
            <a:spLocks noChangeArrowheads="1"/>
          </p:cNvSpPr>
          <p:nvPr/>
        </p:nvSpPr>
        <p:spPr bwMode="auto">
          <a:xfrm>
            <a:off x="4876800" y="3200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587" name="Oval 217"/>
          <p:cNvSpPr>
            <a:spLocks noChangeArrowheads="1"/>
          </p:cNvSpPr>
          <p:nvPr/>
        </p:nvSpPr>
        <p:spPr bwMode="auto">
          <a:xfrm>
            <a:off x="5029200" y="3352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588" name="Oval 218"/>
          <p:cNvSpPr>
            <a:spLocks noChangeArrowheads="1"/>
          </p:cNvSpPr>
          <p:nvPr/>
        </p:nvSpPr>
        <p:spPr bwMode="auto">
          <a:xfrm>
            <a:off x="5181600" y="3505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589" name="Oval 219"/>
          <p:cNvSpPr>
            <a:spLocks noChangeArrowheads="1"/>
          </p:cNvSpPr>
          <p:nvPr/>
        </p:nvSpPr>
        <p:spPr bwMode="auto">
          <a:xfrm>
            <a:off x="5334000" y="3657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590" name="Oval 220"/>
          <p:cNvSpPr>
            <a:spLocks noChangeArrowheads="1"/>
          </p:cNvSpPr>
          <p:nvPr/>
        </p:nvSpPr>
        <p:spPr bwMode="auto">
          <a:xfrm>
            <a:off x="4953000" y="3124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591" name="Oval 221"/>
          <p:cNvSpPr>
            <a:spLocks noChangeArrowheads="1"/>
          </p:cNvSpPr>
          <p:nvPr/>
        </p:nvSpPr>
        <p:spPr bwMode="auto">
          <a:xfrm>
            <a:off x="5105400" y="3276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592" name="Oval 222"/>
          <p:cNvSpPr>
            <a:spLocks noChangeArrowheads="1"/>
          </p:cNvSpPr>
          <p:nvPr/>
        </p:nvSpPr>
        <p:spPr bwMode="auto">
          <a:xfrm>
            <a:off x="5257800" y="3429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593" name="Oval 223"/>
          <p:cNvSpPr>
            <a:spLocks noChangeArrowheads="1"/>
          </p:cNvSpPr>
          <p:nvPr/>
        </p:nvSpPr>
        <p:spPr bwMode="auto">
          <a:xfrm>
            <a:off x="5410200" y="3581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19594" name="Group 224"/>
          <p:cNvGrpSpPr>
            <a:grpSpLocks/>
          </p:cNvGrpSpPr>
          <p:nvPr/>
        </p:nvGrpSpPr>
        <p:grpSpPr bwMode="auto">
          <a:xfrm flipH="1">
            <a:off x="4953000" y="3429000"/>
            <a:ext cx="304800" cy="304800"/>
            <a:chOff x="3696" y="1728"/>
            <a:chExt cx="192" cy="192"/>
          </a:xfrm>
        </p:grpSpPr>
        <p:sp>
          <p:nvSpPr>
            <p:cNvPr id="20587" name="Oval 225"/>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588" name="Oval 226"/>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589" name="Oval 227"/>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590" name="Oval 228"/>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19595" name="Oval 229"/>
          <p:cNvSpPr>
            <a:spLocks noChangeArrowheads="1"/>
          </p:cNvSpPr>
          <p:nvPr/>
        </p:nvSpPr>
        <p:spPr bwMode="auto">
          <a:xfrm>
            <a:off x="5029200" y="3124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596" name="Oval 230"/>
          <p:cNvSpPr>
            <a:spLocks noChangeArrowheads="1"/>
          </p:cNvSpPr>
          <p:nvPr/>
        </p:nvSpPr>
        <p:spPr bwMode="auto">
          <a:xfrm>
            <a:off x="5181600" y="3276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597" name="Oval 231"/>
          <p:cNvSpPr>
            <a:spLocks noChangeArrowheads="1"/>
          </p:cNvSpPr>
          <p:nvPr/>
        </p:nvSpPr>
        <p:spPr bwMode="auto">
          <a:xfrm>
            <a:off x="5334000" y="3429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598" name="Oval 232"/>
          <p:cNvSpPr>
            <a:spLocks noChangeArrowheads="1"/>
          </p:cNvSpPr>
          <p:nvPr/>
        </p:nvSpPr>
        <p:spPr bwMode="auto">
          <a:xfrm>
            <a:off x="5486400" y="3581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599" name="Oval 233"/>
          <p:cNvSpPr>
            <a:spLocks noChangeArrowheads="1"/>
          </p:cNvSpPr>
          <p:nvPr/>
        </p:nvSpPr>
        <p:spPr bwMode="auto">
          <a:xfrm>
            <a:off x="5105400" y="3048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600" name="Oval 234"/>
          <p:cNvSpPr>
            <a:spLocks noChangeArrowheads="1"/>
          </p:cNvSpPr>
          <p:nvPr/>
        </p:nvSpPr>
        <p:spPr bwMode="auto">
          <a:xfrm>
            <a:off x="5257800" y="3200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601" name="Oval 235"/>
          <p:cNvSpPr>
            <a:spLocks noChangeArrowheads="1"/>
          </p:cNvSpPr>
          <p:nvPr/>
        </p:nvSpPr>
        <p:spPr bwMode="auto">
          <a:xfrm>
            <a:off x="5410200" y="3352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602" name="Oval 236"/>
          <p:cNvSpPr>
            <a:spLocks noChangeArrowheads="1"/>
          </p:cNvSpPr>
          <p:nvPr/>
        </p:nvSpPr>
        <p:spPr bwMode="auto">
          <a:xfrm>
            <a:off x="5562600" y="3505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19603" name="Group 237"/>
          <p:cNvGrpSpPr>
            <a:grpSpLocks/>
          </p:cNvGrpSpPr>
          <p:nvPr/>
        </p:nvGrpSpPr>
        <p:grpSpPr bwMode="auto">
          <a:xfrm flipH="1">
            <a:off x="5105400" y="3352800"/>
            <a:ext cx="304800" cy="304800"/>
            <a:chOff x="3696" y="1728"/>
            <a:chExt cx="192" cy="192"/>
          </a:xfrm>
        </p:grpSpPr>
        <p:sp>
          <p:nvSpPr>
            <p:cNvPr id="20583" name="Oval 238"/>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584" name="Oval 239"/>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585" name="Oval 240"/>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586" name="Oval 241"/>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19604" name="Oval 242"/>
          <p:cNvSpPr>
            <a:spLocks noChangeArrowheads="1"/>
          </p:cNvSpPr>
          <p:nvPr/>
        </p:nvSpPr>
        <p:spPr bwMode="auto">
          <a:xfrm>
            <a:off x="4648200" y="3505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605" name="Oval 243"/>
          <p:cNvSpPr>
            <a:spLocks noChangeArrowheads="1"/>
          </p:cNvSpPr>
          <p:nvPr/>
        </p:nvSpPr>
        <p:spPr bwMode="auto">
          <a:xfrm>
            <a:off x="4800600" y="3657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606" name="Oval 244"/>
          <p:cNvSpPr>
            <a:spLocks noChangeArrowheads="1"/>
          </p:cNvSpPr>
          <p:nvPr/>
        </p:nvSpPr>
        <p:spPr bwMode="auto">
          <a:xfrm>
            <a:off x="4953000" y="3810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607" name="Oval 245"/>
          <p:cNvSpPr>
            <a:spLocks noChangeArrowheads="1"/>
          </p:cNvSpPr>
          <p:nvPr/>
        </p:nvSpPr>
        <p:spPr bwMode="auto">
          <a:xfrm>
            <a:off x="4724400" y="3429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608" name="Oval 246"/>
          <p:cNvSpPr>
            <a:spLocks noChangeArrowheads="1"/>
          </p:cNvSpPr>
          <p:nvPr/>
        </p:nvSpPr>
        <p:spPr bwMode="auto">
          <a:xfrm>
            <a:off x="4876800" y="3581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609" name="Oval 247"/>
          <p:cNvSpPr>
            <a:spLocks noChangeArrowheads="1"/>
          </p:cNvSpPr>
          <p:nvPr/>
        </p:nvSpPr>
        <p:spPr bwMode="auto">
          <a:xfrm>
            <a:off x="5029200" y="3733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19610" name="Group 248"/>
          <p:cNvGrpSpPr>
            <a:grpSpLocks/>
          </p:cNvGrpSpPr>
          <p:nvPr/>
        </p:nvGrpSpPr>
        <p:grpSpPr bwMode="auto">
          <a:xfrm flipH="1">
            <a:off x="4572000" y="3581400"/>
            <a:ext cx="304800" cy="304800"/>
            <a:chOff x="3696" y="1728"/>
            <a:chExt cx="192" cy="192"/>
          </a:xfrm>
        </p:grpSpPr>
        <p:sp>
          <p:nvSpPr>
            <p:cNvPr id="20579" name="Oval 249"/>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580" name="Oval 250"/>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581" name="Oval 251"/>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582" name="Oval 252"/>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19611" name="Oval 253"/>
          <p:cNvSpPr>
            <a:spLocks noChangeArrowheads="1"/>
          </p:cNvSpPr>
          <p:nvPr/>
        </p:nvSpPr>
        <p:spPr bwMode="auto">
          <a:xfrm>
            <a:off x="4648200" y="3505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612" name="Oval 254"/>
          <p:cNvSpPr>
            <a:spLocks noChangeArrowheads="1"/>
          </p:cNvSpPr>
          <p:nvPr/>
        </p:nvSpPr>
        <p:spPr bwMode="auto">
          <a:xfrm>
            <a:off x="4800600" y="3657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613" name="Oval 255"/>
          <p:cNvSpPr>
            <a:spLocks noChangeArrowheads="1"/>
          </p:cNvSpPr>
          <p:nvPr/>
        </p:nvSpPr>
        <p:spPr bwMode="auto">
          <a:xfrm>
            <a:off x="4953000" y="3810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614" name="Oval 256"/>
          <p:cNvSpPr>
            <a:spLocks noChangeArrowheads="1"/>
          </p:cNvSpPr>
          <p:nvPr/>
        </p:nvSpPr>
        <p:spPr bwMode="auto">
          <a:xfrm>
            <a:off x="5105400" y="3962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615" name="Oval 257"/>
          <p:cNvSpPr>
            <a:spLocks noChangeArrowheads="1"/>
          </p:cNvSpPr>
          <p:nvPr/>
        </p:nvSpPr>
        <p:spPr bwMode="auto">
          <a:xfrm>
            <a:off x="4724400" y="3429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616" name="Oval 258"/>
          <p:cNvSpPr>
            <a:spLocks noChangeArrowheads="1"/>
          </p:cNvSpPr>
          <p:nvPr/>
        </p:nvSpPr>
        <p:spPr bwMode="auto">
          <a:xfrm>
            <a:off x="4876800" y="3581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617" name="Oval 259"/>
          <p:cNvSpPr>
            <a:spLocks noChangeArrowheads="1"/>
          </p:cNvSpPr>
          <p:nvPr/>
        </p:nvSpPr>
        <p:spPr bwMode="auto">
          <a:xfrm>
            <a:off x="5029200" y="3733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19618" name="Group 260"/>
          <p:cNvGrpSpPr>
            <a:grpSpLocks/>
          </p:cNvGrpSpPr>
          <p:nvPr/>
        </p:nvGrpSpPr>
        <p:grpSpPr bwMode="auto">
          <a:xfrm flipH="1">
            <a:off x="4724400" y="3733800"/>
            <a:ext cx="304800" cy="304800"/>
            <a:chOff x="3696" y="1728"/>
            <a:chExt cx="192" cy="192"/>
          </a:xfrm>
        </p:grpSpPr>
        <p:sp>
          <p:nvSpPr>
            <p:cNvPr id="20575" name="Oval 261"/>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576" name="Oval 262"/>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577" name="Oval 263"/>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578" name="Oval 264"/>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19619" name="Oval 265"/>
          <p:cNvSpPr>
            <a:spLocks noChangeArrowheads="1"/>
          </p:cNvSpPr>
          <p:nvPr/>
        </p:nvSpPr>
        <p:spPr bwMode="auto">
          <a:xfrm>
            <a:off x="4800600" y="3429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620" name="Oval 266"/>
          <p:cNvSpPr>
            <a:spLocks noChangeArrowheads="1"/>
          </p:cNvSpPr>
          <p:nvPr/>
        </p:nvSpPr>
        <p:spPr bwMode="auto">
          <a:xfrm>
            <a:off x="4953000" y="3581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621" name="Oval 267"/>
          <p:cNvSpPr>
            <a:spLocks noChangeArrowheads="1"/>
          </p:cNvSpPr>
          <p:nvPr/>
        </p:nvSpPr>
        <p:spPr bwMode="auto">
          <a:xfrm>
            <a:off x="5105400" y="3733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622" name="Oval 268"/>
          <p:cNvSpPr>
            <a:spLocks noChangeArrowheads="1"/>
          </p:cNvSpPr>
          <p:nvPr/>
        </p:nvSpPr>
        <p:spPr bwMode="auto">
          <a:xfrm>
            <a:off x="5029200" y="3505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19623" name="Group 269"/>
          <p:cNvGrpSpPr>
            <a:grpSpLocks/>
          </p:cNvGrpSpPr>
          <p:nvPr/>
        </p:nvGrpSpPr>
        <p:grpSpPr bwMode="auto">
          <a:xfrm flipH="1">
            <a:off x="4876800" y="3657600"/>
            <a:ext cx="304800" cy="304800"/>
            <a:chOff x="3696" y="1728"/>
            <a:chExt cx="192" cy="192"/>
          </a:xfrm>
        </p:grpSpPr>
        <p:sp>
          <p:nvSpPr>
            <p:cNvPr id="20571" name="Oval 270"/>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572" name="Oval 271"/>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573" name="Oval 272"/>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574" name="Oval 273"/>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19624" name="Oval 274"/>
          <p:cNvSpPr>
            <a:spLocks noChangeArrowheads="1"/>
          </p:cNvSpPr>
          <p:nvPr/>
        </p:nvSpPr>
        <p:spPr bwMode="auto">
          <a:xfrm>
            <a:off x="4267200" y="2743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625" name="Oval 275"/>
          <p:cNvSpPr>
            <a:spLocks noChangeArrowheads="1"/>
          </p:cNvSpPr>
          <p:nvPr/>
        </p:nvSpPr>
        <p:spPr bwMode="auto">
          <a:xfrm>
            <a:off x="4419600" y="2895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626" name="Oval 276"/>
          <p:cNvSpPr>
            <a:spLocks noChangeArrowheads="1"/>
          </p:cNvSpPr>
          <p:nvPr/>
        </p:nvSpPr>
        <p:spPr bwMode="auto">
          <a:xfrm>
            <a:off x="4572000" y="3048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627" name="Oval 277"/>
          <p:cNvSpPr>
            <a:spLocks noChangeArrowheads="1"/>
          </p:cNvSpPr>
          <p:nvPr/>
        </p:nvSpPr>
        <p:spPr bwMode="auto">
          <a:xfrm>
            <a:off x="4724400" y="3200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628" name="Oval 278"/>
          <p:cNvSpPr>
            <a:spLocks noChangeArrowheads="1"/>
          </p:cNvSpPr>
          <p:nvPr/>
        </p:nvSpPr>
        <p:spPr bwMode="auto">
          <a:xfrm>
            <a:off x="4343400" y="2667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629" name="Oval 279"/>
          <p:cNvSpPr>
            <a:spLocks noChangeArrowheads="1"/>
          </p:cNvSpPr>
          <p:nvPr/>
        </p:nvSpPr>
        <p:spPr bwMode="auto">
          <a:xfrm>
            <a:off x="4495800" y="2819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630" name="Oval 280"/>
          <p:cNvSpPr>
            <a:spLocks noChangeArrowheads="1"/>
          </p:cNvSpPr>
          <p:nvPr/>
        </p:nvSpPr>
        <p:spPr bwMode="auto">
          <a:xfrm>
            <a:off x="4648200" y="2971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631" name="Oval 281"/>
          <p:cNvSpPr>
            <a:spLocks noChangeArrowheads="1"/>
          </p:cNvSpPr>
          <p:nvPr/>
        </p:nvSpPr>
        <p:spPr bwMode="auto">
          <a:xfrm>
            <a:off x="4800600" y="3124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19632" name="Group 282"/>
          <p:cNvGrpSpPr>
            <a:grpSpLocks/>
          </p:cNvGrpSpPr>
          <p:nvPr/>
        </p:nvGrpSpPr>
        <p:grpSpPr bwMode="auto">
          <a:xfrm flipH="1">
            <a:off x="4343400" y="2971800"/>
            <a:ext cx="304800" cy="304800"/>
            <a:chOff x="3696" y="1728"/>
            <a:chExt cx="192" cy="192"/>
          </a:xfrm>
        </p:grpSpPr>
        <p:sp>
          <p:nvSpPr>
            <p:cNvPr id="20567" name="Oval 283"/>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568" name="Oval 284"/>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569" name="Oval 285"/>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570" name="Oval 286"/>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19633" name="Oval 287"/>
          <p:cNvSpPr>
            <a:spLocks noChangeArrowheads="1"/>
          </p:cNvSpPr>
          <p:nvPr/>
        </p:nvSpPr>
        <p:spPr bwMode="auto">
          <a:xfrm>
            <a:off x="4419600" y="2895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634" name="Oval 288"/>
          <p:cNvSpPr>
            <a:spLocks noChangeArrowheads="1"/>
          </p:cNvSpPr>
          <p:nvPr/>
        </p:nvSpPr>
        <p:spPr bwMode="auto">
          <a:xfrm>
            <a:off x="4572000" y="3048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635" name="Oval 289"/>
          <p:cNvSpPr>
            <a:spLocks noChangeArrowheads="1"/>
          </p:cNvSpPr>
          <p:nvPr/>
        </p:nvSpPr>
        <p:spPr bwMode="auto">
          <a:xfrm>
            <a:off x="4724400" y="3200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636" name="Oval 290"/>
          <p:cNvSpPr>
            <a:spLocks noChangeArrowheads="1"/>
          </p:cNvSpPr>
          <p:nvPr/>
        </p:nvSpPr>
        <p:spPr bwMode="auto">
          <a:xfrm>
            <a:off x="4876800" y="3352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637" name="Oval 291"/>
          <p:cNvSpPr>
            <a:spLocks noChangeArrowheads="1"/>
          </p:cNvSpPr>
          <p:nvPr/>
        </p:nvSpPr>
        <p:spPr bwMode="auto">
          <a:xfrm>
            <a:off x="4495800" y="2819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638" name="Oval 292"/>
          <p:cNvSpPr>
            <a:spLocks noChangeArrowheads="1"/>
          </p:cNvSpPr>
          <p:nvPr/>
        </p:nvSpPr>
        <p:spPr bwMode="auto">
          <a:xfrm>
            <a:off x="4648200" y="2971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639" name="Oval 293"/>
          <p:cNvSpPr>
            <a:spLocks noChangeArrowheads="1"/>
          </p:cNvSpPr>
          <p:nvPr/>
        </p:nvSpPr>
        <p:spPr bwMode="auto">
          <a:xfrm>
            <a:off x="4800600" y="3124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640" name="Oval 294"/>
          <p:cNvSpPr>
            <a:spLocks noChangeArrowheads="1"/>
          </p:cNvSpPr>
          <p:nvPr/>
        </p:nvSpPr>
        <p:spPr bwMode="auto">
          <a:xfrm>
            <a:off x="4953000" y="3276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19641" name="Group 295"/>
          <p:cNvGrpSpPr>
            <a:grpSpLocks/>
          </p:cNvGrpSpPr>
          <p:nvPr/>
        </p:nvGrpSpPr>
        <p:grpSpPr bwMode="auto">
          <a:xfrm flipH="1">
            <a:off x="4495800" y="3124200"/>
            <a:ext cx="304800" cy="304800"/>
            <a:chOff x="3696" y="1728"/>
            <a:chExt cx="192" cy="192"/>
          </a:xfrm>
        </p:grpSpPr>
        <p:sp>
          <p:nvSpPr>
            <p:cNvPr id="20563" name="Oval 296"/>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564" name="Oval 297"/>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565" name="Oval 298"/>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566" name="Oval 299"/>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19642" name="Oval 300"/>
          <p:cNvSpPr>
            <a:spLocks noChangeArrowheads="1"/>
          </p:cNvSpPr>
          <p:nvPr/>
        </p:nvSpPr>
        <p:spPr bwMode="auto">
          <a:xfrm>
            <a:off x="4572000" y="2819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643" name="Oval 301"/>
          <p:cNvSpPr>
            <a:spLocks noChangeArrowheads="1"/>
          </p:cNvSpPr>
          <p:nvPr/>
        </p:nvSpPr>
        <p:spPr bwMode="auto">
          <a:xfrm>
            <a:off x="4724400" y="2971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644" name="Oval 302"/>
          <p:cNvSpPr>
            <a:spLocks noChangeArrowheads="1"/>
          </p:cNvSpPr>
          <p:nvPr/>
        </p:nvSpPr>
        <p:spPr bwMode="auto">
          <a:xfrm>
            <a:off x="4876800" y="3124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645" name="Oval 303"/>
          <p:cNvSpPr>
            <a:spLocks noChangeArrowheads="1"/>
          </p:cNvSpPr>
          <p:nvPr/>
        </p:nvSpPr>
        <p:spPr bwMode="auto">
          <a:xfrm>
            <a:off x="5029200" y="3276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646" name="Oval 304"/>
          <p:cNvSpPr>
            <a:spLocks noChangeArrowheads="1"/>
          </p:cNvSpPr>
          <p:nvPr/>
        </p:nvSpPr>
        <p:spPr bwMode="auto">
          <a:xfrm>
            <a:off x="4648200" y="2743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647" name="Oval 305"/>
          <p:cNvSpPr>
            <a:spLocks noChangeArrowheads="1"/>
          </p:cNvSpPr>
          <p:nvPr/>
        </p:nvSpPr>
        <p:spPr bwMode="auto">
          <a:xfrm>
            <a:off x="4800600" y="2895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648" name="Oval 306"/>
          <p:cNvSpPr>
            <a:spLocks noChangeArrowheads="1"/>
          </p:cNvSpPr>
          <p:nvPr/>
        </p:nvSpPr>
        <p:spPr bwMode="auto">
          <a:xfrm>
            <a:off x="4953000" y="3048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649" name="Oval 307"/>
          <p:cNvSpPr>
            <a:spLocks noChangeArrowheads="1"/>
          </p:cNvSpPr>
          <p:nvPr/>
        </p:nvSpPr>
        <p:spPr bwMode="auto">
          <a:xfrm>
            <a:off x="5105400" y="3200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19650" name="Group 308"/>
          <p:cNvGrpSpPr>
            <a:grpSpLocks/>
          </p:cNvGrpSpPr>
          <p:nvPr/>
        </p:nvGrpSpPr>
        <p:grpSpPr bwMode="auto">
          <a:xfrm flipH="1">
            <a:off x="4648200" y="3048000"/>
            <a:ext cx="304800" cy="304800"/>
            <a:chOff x="3696" y="1728"/>
            <a:chExt cx="192" cy="192"/>
          </a:xfrm>
        </p:grpSpPr>
        <p:sp>
          <p:nvSpPr>
            <p:cNvPr id="20559" name="Oval 309"/>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560" name="Oval 310"/>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561" name="Oval 311"/>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562" name="Oval 312"/>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19651" name="Oval 313"/>
          <p:cNvSpPr>
            <a:spLocks noChangeArrowheads="1"/>
          </p:cNvSpPr>
          <p:nvPr/>
        </p:nvSpPr>
        <p:spPr bwMode="auto">
          <a:xfrm>
            <a:off x="4191000" y="3200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652" name="Oval 314"/>
          <p:cNvSpPr>
            <a:spLocks noChangeArrowheads="1"/>
          </p:cNvSpPr>
          <p:nvPr/>
        </p:nvSpPr>
        <p:spPr bwMode="auto">
          <a:xfrm>
            <a:off x="4343400" y="3352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653" name="Oval 315"/>
          <p:cNvSpPr>
            <a:spLocks noChangeArrowheads="1"/>
          </p:cNvSpPr>
          <p:nvPr/>
        </p:nvSpPr>
        <p:spPr bwMode="auto">
          <a:xfrm>
            <a:off x="4495800" y="3505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654" name="Oval 316"/>
          <p:cNvSpPr>
            <a:spLocks noChangeArrowheads="1"/>
          </p:cNvSpPr>
          <p:nvPr/>
        </p:nvSpPr>
        <p:spPr bwMode="auto">
          <a:xfrm>
            <a:off x="4267200" y="3124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655" name="Oval 317"/>
          <p:cNvSpPr>
            <a:spLocks noChangeArrowheads="1"/>
          </p:cNvSpPr>
          <p:nvPr/>
        </p:nvSpPr>
        <p:spPr bwMode="auto">
          <a:xfrm>
            <a:off x="4419600" y="3276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656" name="Oval 318"/>
          <p:cNvSpPr>
            <a:spLocks noChangeArrowheads="1"/>
          </p:cNvSpPr>
          <p:nvPr/>
        </p:nvSpPr>
        <p:spPr bwMode="auto">
          <a:xfrm>
            <a:off x="4572000" y="3429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19657" name="Group 319"/>
          <p:cNvGrpSpPr>
            <a:grpSpLocks/>
          </p:cNvGrpSpPr>
          <p:nvPr/>
        </p:nvGrpSpPr>
        <p:grpSpPr bwMode="auto">
          <a:xfrm flipH="1">
            <a:off x="4114800" y="3276600"/>
            <a:ext cx="304800" cy="304800"/>
            <a:chOff x="3696" y="1728"/>
            <a:chExt cx="192" cy="192"/>
          </a:xfrm>
        </p:grpSpPr>
        <p:sp>
          <p:nvSpPr>
            <p:cNvPr id="20555" name="Oval 320"/>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556" name="Oval 321"/>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557" name="Oval 322"/>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558" name="Oval 323"/>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19658" name="Oval 324"/>
          <p:cNvSpPr>
            <a:spLocks noChangeArrowheads="1"/>
          </p:cNvSpPr>
          <p:nvPr/>
        </p:nvSpPr>
        <p:spPr bwMode="auto">
          <a:xfrm>
            <a:off x="4191000" y="3200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659" name="Oval 325"/>
          <p:cNvSpPr>
            <a:spLocks noChangeArrowheads="1"/>
          </p:cNvSpPr>
          <p:nvPr/>
        </p:nvSpPr>
        <p:spPr bwMode="auto">
          <a:xfrm>
            <a:off x="4343400" y="3352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660" name="Oval 326"/>
          <p:cNvSpPr>
            <a:spLocks noChangeArrowheads="1"/>
          </p:cNvSpPr>
          <p:nvPr/>
        </p:nvSpPr>
        <p:spPr bwMode="auto">
          <a:xfrm>
            <a:off x="4495800" y="3505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661" name="Oval 327"/>
          <p:cNvSpPr>
            <a:spLocks noChangeArrowheads="1"/>
          </p:cNvSpPr>
          <p:nvPr/>
        </p:nvSpPr>
        <p:spPr bwMode="auto">
          <a:xfrm>
            <a:off x="4648200" y="3657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662" name="Oval 328"/>
          <p:cNvSpPr>
            <a:spLocks noChangeArrowheads="1"/>
          </p:cNvSpPr>
          <p:nvPr/>
        </p:nvSpPr>
        <p:spPr bwMode="auto">
          <a:xfrm>
            <a:off x="4267200" y="3124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663" name="Oval 329"/>
          <p:cNvSpPr>
            <a:spLocks noChangeArrowheads="1"/>
          </p:cNvSpPr>
          <p:nvPr/>
        </p:nvSpPr>
        <p:spPr bwMode="auto">
          <a:xfrm>
            <a:off x="4419600" y="3276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664" name="Oval 330"/>
          <p:cNvSpPr>
            <a:spLocks noChangeArrowheads="1"/>
          </p:cNvSpPr>
          <p:nvPr/>
        </p:nvSpPr>
        <p:spPr bwMode="auto">
          <a:xfrm>
            <a:off x="4572000" y="3429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19665" name="Group 331"/>
          <p:cNvGrpSpPr>
            <a:grpSpLocks/>
          </p:cNvGrpSpPr>
          <p:nvPr/>
        </p:nvGrpSpPr>
        <p:grpSpPr bwMode="auto">
          <a:xfrm flipH="1">
            <a:off x="4267200" y="3429000"/>
            <a:ext cx="304800" cy="304800"/>
            <a:chOff x="3696" y="1728"/>
            <a:chExt cx="192" cy="192"/>
          </a:xfrm>
        </p:grpSpPr>
        <p:sp>
          <p:nvSpPr>
            <p:cNvPr id="20551" name="Oval 332"/>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552" name="Oval 333"/>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553" name="Oval 334"/>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554" name="Oval 335"/>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19666" name="Oval 336"/>
          <p:cNvSpPr>
            <a:spLocks noChangeArrowheads="1"/>
          </p:cNvSpPr>
          <p:nvPr/>
        </p:nvSpPr>
        <p:spPr bwMode="auto">
          <a:xfrm>
            <a:off x="4343400" y="3124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667" name="Oval 337"/>
          <p:cNvSpPr>
            <a:spLocks noChangeArrowheads="1"/>
          </p:cNvSpPr>
          <p:nvPr/>
        </p:nvSpPr>
        <p:spPr bwMode="auto">
          <a:xfrm>
            <a:off x="4495800" y="3276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668" name="Oval 338"/>
          <p:cNvSpPr>
            <a:spLocks noChangeArrowheads="1"/>
          </p:cNvSpPr>
          <p:nvPr/>
        </p:nvSpPr>
        <p:spPr bwMode="auto">
          <a:xfrm>
            <a:off x="4648200" y="3429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669" name="Oval 339"/>
          <p:cNvSpPr>
            <a:spLocks noChangeArrowheads="1"/>
          </p:cNvSpPr>
          <p:nvPr/>
        </p:nvSpPr>
        <p:spPr bwMode="auto">
          <a:xfrm>
            <a:off x="4572000" y="3200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19670" name="Group 340"/>
          <p:cNvGrpSpPr>
            <a:grpSpLocks/>
          </p:cNvGrpSpPr>
          <p:nvPr/>
        </p:nvGrpSpPr>
        <p:grpSpPr bwMode="auto">
          <a:xfrm flipH="1">
            <a:off x="4419600" y="3352800"/>
            <a:ext cx="304800" cy="304800"/>
            <a:chOff x="3696" y="1728"/>
            <a:chExt cx="192" cy="192"/>
          </a:xfrm>
        </p:grpSpPr>
        <p:sp>
          <p:nvSpPr>
            <p:cNvPr id="20547" name="Oval 341"/>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548" name="Oval 342"/>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549" name="Oval 343"/>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550" name="Oval 344"/>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19671" name="Oval 345"/>
          <p:cNvSpPr>
            <a:spLocks noChangeArrowheads="1"/>
          </p:cNvSpPr>
          <p:nvPr/>
        </p:nvSpPr>
        <p:spPr bwMode="auto">
          <a:xfrm>
            <a:off x="4724400" y="3276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672" name="Oval 346"/>
          <p:cNvSpPr>
            <a:spLocks noChangeArrowheads="1"/>
          </p:cNvSpPr>
          <p:nvPr/>
        </p:nvSpPr>
        <p:spPr bwMode="auto">
          <a:xfrm>
            <a:off x="4876800" y="3429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673" name="Oval 347"/>
          <p:cNvSpPr>
            <a:spLocks noChangeArrowheads="1"/>
          </p:cNvSpPr>
          <p:nvPr/>
        </p:nvSpPr>
        <p:spPr bwMode="auto">
          <a:xfrm>
            <a:off x="5029200" y="3581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674" name="Oval 348"/>
          <p:cNvSpPr>
            <a:spLocks noChangeArrowheads="1"/>
          </p:cNvSpPr>
          <p:nvPr/>
        </p:nvSpPr>
        <p:spPr bwMode="auto">
          <a:xfrm>
            <a:off x="5181600" y="3733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675" name="Oval 349"/>
          <p:cNvSpPr>
            <a:spLocks noChangeArrowheads="1"/>
          </p:cNvSpPr>
          <p:nvPr/>
        </p:nvSpPr>
        <p:spPr bwMode="auto">
          <a:xfrm>
            <a:off x="4800600" y="3200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676" name="Oval 350"/>
          <p:cNvSpPr>
            <a:spLocks noChangeArrowheads="1"/>
          </p:cNvSpPr>
          <p:nvPr/>
        </p:nvSpPr>
        <p:spPr bwMode="auto">
          <a:xfrm>
            <a:off x="4953000" y="3352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677" name="Oval 351"/>
          <p:cNvSpPr>
            <a:spLocks noChangeArrowheads="1"/>
          </p:cNvSpPr>
          <p:nvPr/>
        </p:nvSpPr>
        <p:spPr bwMode="auto">
          <a:xfrm>
            <a:off x="5105400" y="3505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678" name="Oval 352"/>
          <p:cNvSpPr>
            <a:spLocks noChangeArrowheads="1"/>
          </p:cNvSpPr>
          <p:nvPr/>
        </p:nvSpPr>
        <p:spPr bwMode="auto">
          <a:xfrm>
            <a:off x="5257800" y="3657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19679" name="Group 353"/>
          <p:cNvGrpSpPr>
            <a:grpSpLocks/>
          </p:cNvGrpSpPr>
          <p:nvPr/>
        </p:nvGrpSpPr>
        <p:grpSpPr bwMode="auto">
          <a:xfrm flipH="1">
            <a:off x="4800600" y="3505200"/>
            <a:ext cx="304800" cy="304800"/>
            <a:chOff x="3696" y="1728"/>
            <a:chExt cx="192" cy="192"/>
          </a:xfrm>
        </p:grpSpPr>
        <p:sp>
          <p:nvSpPr>
            <p:cNvPr id="20543" name="Oval 354"/>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544" name="Oval 355"/>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545" name="Oval 356"/>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546" name="Oval 357"/>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19680" name="Oval 358"/>
          <p:cNvSpPr>
            <a:spLocks noChangeArrowheads="1"/>
          </p:cNvSpPr>
          <p:nvPr/>
        </p:nvSpPr>
        <p:spPr bwMode="auto">
          <a:xfrm>
            <a:off x="4876800" y="3429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681" name="Oval 359"/>
          <p:cNvSpPr>
            <a:spLocks noChangeArrowheads="1"/>
          </p:cNvSpPr>
          <p:nvPr/>
        </p:nvSpPr>
        <p:spPr bwMode="auto">
          <a:xfrm>
            <a:off x="5029200" y="3581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682" name="Oval 360"/>
          <p:cNvSpPr>
            <a:spLocks noChangeArrowheads="1"/>
          </p:cNvSpPr>
          <p:nvPr/>
        </p:nvSpPr>
        <p:spPr bwMode="auto">
          <a:xfrm>
            <a:off x="5181600" y="3733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683" name="Oval 361"/>
          <p:cNvSpPr>
            <a:spLocks noChangeArrowheads="1"/>
          </p:cNvSpPr>
          <p:nvPr/>
        </p:nvSpPr>
        <p:spPr bwMode="auto">
          <a:xfrm>
            <a:off x="5334000" y="3886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684" name="Oval 362"/>
          <p:cNvSpPr>
            <a:spLocks noChangeArrowheads="1"/>
          </p:cNvSpPr>
          <p:nvPr/>
        </p:nvSpPr>
        <p:spPr bwMode="auto">
          <a:xfrm>
            <a:off x="4953000" y="3352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685" name="Oval 363"/>
          <p:cNvSpPr>
            <a:spLocks noChangeArrowheads="1"/>
          </p:cNvSpPr>
          <p:nvPr/>
        </p:nvSpPr>
        <p:spPr bwMode="auto">
          <a:xfrm>
            <a:off x="5105400" y="3505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686" name="Oval 364"/>
          <p:cNvSpPr>
            <a:spLocks noChangeArrowheads="1"/>
          </p:cNvSpPr>
          <p:nvPr/>
        </p:nvSpPr>
        <p:spPr bwMode="auto">
          <a:xfrm>
            <a:off x="5257800" y="3657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687" name="Oval 365"/>
          <p:cNvSpPr>
            <a:spLocks noChangeArrowheads="1"/>
          </p:cNvSpPr>
          <p:nvPr/>
        </p:nvSpPr>
        <p:spPr bwMode="auto">
          <a:xfrm>
            <a:off x="5410200" y="3810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19688" name="Group 366"/>
          <p:cNvGrpSpPr>
            <a:grpSpLocks/>
          </p:cNvGrpSpPr>
          <p:nvPr/>
        </p:nvGrpSpPr>
        <p:grpSpPr bwMode="auto">
          <a:xfrm flipH="1">
            <a:off x="4953000" y="3657600"/>
            <a:ext cx="304800" cy="304800"/>
            <a:chOff x="3696" y="1728"/>
            <a:chExt cx="192" cy="192"/>
          </a:xfrm>
        </p:grpSpPr>
        <p:sp>
          <p:nvSpPr>
            <p:cNvPr id="20539" name="Oval 367"/>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540" name="Oval 368"/>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541" name="Oval 369"/>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542" name="Oval 370"/>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19689" name="Oval 371"/>
          <p:cNvSpPr>
            <a:spLocks noChangeArrowheads="1"/>
          </p:cNvSpPr>
          <p:nvPr/>
        </p:nvSpPr>
        <p:spPr bwMode="auto">
          <a:xfrm>
            <a:off x="5029200" y="3352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690" name="Oval 372"/>
          <p:cNvSpPr>
            <a:spLocks noChangeArrowheads="1"/>
          </p:cNvSpPr>
          <p:nvPr/>
        </p:nvSpPr>
        <p:spPr bwMode="auto">
          <a:xfrm>
            <a:off x="5181600" y="3505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691" name="Oval 373"/>
          <p:cNvSpPr>
            <a:spLocks noChangeArrowheads="1"/>
          </p:cNvSpPr>
          <p:nvPr/>
        </p:nvSpPr>
        <p:spPr bwMode="auto">
          <a:xfrm>
            <a:off x="5334000" y="3657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692" name="Oval 374"/>
          <p:cNvSpPr>
            <a:spLocks noChangeArrowheads="1"/>
          </p:cNvSpPr>
          <p:nvPr/>
        </p:nvSpPr>
        <p:spPr bwMode="auto">
          <a:xfrm>
            <a:off x="5486400" y="3810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693" name="Oval 375"/>
          <p:cNvSpPr>
            <a:spLocks noChangeArrowheads="1"/>
          </p:cNvSpPr>
          <p:nvPr/>
        </p:nvSpPr>
        <p:spPr bwMode="auto">
          <a:xfrm>
            <a:off x="5105400" y="3276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694" name="Oval 376"/>
          <p:cNvSpPr>
            <a:spLocks noChangeArrowheads="1"/>
          </p:cNvSpPr>
          <p:nvPr/>
        </p:nvSpPr>
        <p:spPr bwMode="auto">
          <a:xfrm>
            <a:off x="5257800" y="3429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695" name="Oval 377"/>
          <p:cNvSpPr>
            <a:spLocks noChangeArrowheads="1"/>
          </p:cNvSpPr>
          <p:nvPr/>
        </p:nvSpPr>
        <p:spPr bwMode="auto">
          <a:xfrm>
            <a:off x="5410200" y="3581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696" name="Oval 378"/>
          <p:cNvSpPr>
            <a:spLocks noChangeArrowheads="1"/>
          </p:cNvSpPr>
          <p:nvPr/>
        </p:nvSpPr>
        <p:spPr bwMode="auto">
          <a:xfrm>
            <a:off x="5562600" y="3733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19697" name="Group 379"/>
          <p:cNvGrpSpPr>
            <a:grpSpLocks/>
          </p:cNvGrpSpPr>
          <p:nvPr/>
        </p:nvGrpSpPr>
        <p:grpSpPr bwMode="auto">
          <a:xfrm flipH="1">
            <a:off x="5105400" y="3581400"/>
            <a:ext cx="304800" cy="304800"/>
            <a:chOff x="3696" y="1728"/>
            <a:chExt cx="192" cy="192"/>
          </a:xfrm>
        </p:grpSpPr>
        <p:sp>
          <p:nvSpPr>
            <p:cNvPr id="20535" name="Oval 380"/>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536" name="Oval 381"/>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537" name="Oval 382"/>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538" name="Oval 383"/>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19698" name="Oval 384"/>
          <p:cNvSpPr>
            <a:spLocks noChangeArrowheads="1"/>
          </p:cNvSpPr>
          <p:nvPr/>
        </p:nvSpPr>
        <p:spPr bwMode="auto">
          <a:xfrm>
            <a:off x="4648200" y="3733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699" name="Oval 385"/>
          <p:cNvSpPr>
            <a:spLocks noChangeArrowheads="1"/>
          </p:cNvSpPr>
          <p:nvPr/>
        </p:nvSpPr>
        <p:spPr bwMode="auto">
          <a:xfrm>
            <a:off x="4800600" y="3886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700" name="Oval 386"/>
          <p:cNvSpPr>
            <a:spLocks noChangeArrowheads="1"/>
          </p:cNvSpPr>
          <p:nvPr/>
        </p:nvSpPr>
        <p:spPr bwMode="auto">
          <a:xfrm>
            <a:off x="4953000" y="4038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701" name="Oval 387"/>
          <p:cNvSpPr>
            <a:spLocks noChangeArrowheads="1"/>
          </p:cNvSpPr>
          <p:nvPr/>
        </p:nvSpPr>
        <p:spPr bwMode="auto">
          <a:xfrm>
            <a:off x="4724400" y="3657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702" name="Oval 388"/>
          <p:cNvSpPr>
            <a:spLocks noChangeArrowheads="1"/>
          </p:cNvSpPr>
          <p:nvPr/>
        </p:nvSpPr>
        <p:spPr bwMode="auto">
          <a:xfrm>
            <a:off x="4876800" y="3810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703" name="Oval 389"/>
          <p:cNvSpPr>
            <a:spLocks noChangeArrowheads="1"/>
          </p:cNvSpPr>
          <p:nvPr/>
        </p:nvSpPr>
        <p:spPr bwMode="auto">
          <a:xfrm>
            <a:off x="5029200" y="3962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19704" name="Group 390"/>
          <p:cNvGrpSpPr>
            <a:grpSpLocks/>
          </p:cNvGrpSpPr>
          <p:nvPr/>
        </p:nvGrpSpPr>
        <p:grpSpPr bwMode="auto">
          <a:xfrm flipH="1">
            <a:off x="4572000" y="3810000"/>
            <a:ext cx="304800" cy="304800"/>
            <a:chOff x="3696" y="1728"/>
            <a:chExt cx="192" cy="192"/>
          </a:xfrm>
        </p:grpSpPr>
        <p:sp>
          <p:nvSpPr>
            <p:cNvPr id="20531" name="Oval 391"/>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532" name="Oval 392"/>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533" name="Oval 393"/>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534" name="Oval 394"/>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19705" name="Oval 395"/>
          <p:cNvSpPr>
            <a:spLocks noChangeArrowheads="1"/>
          </p:cNvSpPr>
          <p:nvPr/>
        </p:nvSpPr>
        <p:spPr bwMode="auto">
          <a:xfrm>
            <a:off x="4648200" y="3733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706" name="Oval 396"/>
          <p:cNvSpPr>
            <a:spLocks noChangeArrowheads="1"/>
          </p:cNvSpPr>
          <p:nvPr/>
        </p:nvSpPr>
        <p:spPr bwMode="auto">
          <a:xfrm>
            <a:off x="4800600" y="3886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707" name="Oval 397"/>
          <p:cNvSpPr>
            <a:spLocks noChangeArrowheads="1"/>
          </p:cNvSpPr>
          <p:nvPr/>
        </p:nvSpPr>
        <p:spPr bwMode="auto">
          <a:xfrm>
            <a:off x="4953000" y="4038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708" name="Oval 398"/>
          <p:cNvSpPr>
            <a:spLocks noChangeArrowheads="1"/>
          </p:cNvSpPr>
          <p:nvPr/>
        </p:nvSpPr>
        <p:spPr bwMode="auto">
          <a:xfrm>
            <a:off x="5105400" y="4191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709" name="Oval 399"/>
          <p:cNvSpPr>
            <a:spLocks noChangeArrowheads="1"/>
          </p:cNvSpPr>
          <p:nvPr/>
        </p:nvSpPr>
        <p:spPr bwMode="auto">
          <a:xfrm>
            <a:off x="4724400" y="3657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710" name="Oval 400"/>
          <p:cNvSpPr>
            <a:spLocks noChangeArrowheads="1"/>
          </p:cNvSpPr>
          <p:nvPr/>
        </p:nvSpPr>
        <p:spPr bwMode="auto">
          <a:xfrm>
            <a:off x="4876800" y="3810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711" name="Oval 401"/>
          <p:cNvSpPr>
            <a:spLocks noChangeArrowheads="1"/>
          </p:cNvSpPr>
          <p:nvPr/>
        </p:nvSpPr>
        <p:spPr bwMode="auto">
          <a:xfrm>
            <a:off x="5029200" y="3962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19712" name="Group 402"/>
          <p:cNvGrpSpPr>
            <a:grpSpLocks/>
          </p:cNvGrpSpPr>
          <p:nvPr/>
        </p:nvGrpSpPr>
        <p:grpSpPr bwMode="auto">
          <a:xfrm flipH="1">
            <a:off x="4724400" y="3962400"/>
            <a:ext cx="304800" cy="304800"/>
            <a:chOff x="3696" y="1728"/>
            <a:chExt cx="192" cy="192"/>
          </a:xfrm>
        </p:grpSpPr>
        <p:sp>
          <p:nvSpPr>
            <p:cNvPr id="20527" name="Oval 403"/>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528" name="Oval 404"/>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529" name="Oval 405"/>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530" name="Oval 406"/>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19713" name="Oval 407"/>
          <p:cNvSpPr>
            <a:spLocks noChangeArrowheads="1"/>
          </p:cNvSpPr>
          <p:nvPr/>
        </p:nvSpPr>
        <p:spPr bwMode="auto">
          <a:xfrm>
            <a:off x="4800600" y="3657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714" name="Oval 408"/>
          <p:cNvSpPr>
            <a:spLocks noChangeArrowheads="1"/>
          </p:cNvSpPr>
          <p:nvPr/>
        </p:nvSpPr>
        <p:spPr bwMode="auto">
          <a:xfrm>
            <a:off x="4953000" y="3810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715" name="Oval 409"/>
          <p:cNvSpPr>
            <a:spLocks noChangeArrowheads="1"/>
          </p:cNvSpPr>
          <p:nvPr/>
        </p:nvSpPr>
        <p:spPr bwMode="auto">
          <a:xfrm>
            <a:off x="5105400" y="3962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716" name="Oval 410"/>
          <p:cNvSpPr>
            <a:spLocks noChangeArrowheads="1"/>
          </p:cNvSpPr>
          <p:nvPr/>
        </p:nvSpPr>
        <p:spPr bwMode="auto">
          <a:xfrm>
            <a:off x="5029200" y="3733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19717" name="Group 411"/>
          <p:cNvGrpSpPr>
            <a:grpSpLocks/>
          </p:cNvGrpSpPr>
          <p:nvPr/>
        </p:nvGrpSpPr>
        <p:grpSpPr bwMode="auto">
          <a:xfrm flipH="1">
            <a:off x="4876800" y="3886200"/>
            <a:ext cx="304800" cy="304800"/>
            <a:chOff x="3696" y="1728"/>
            <a:chExt cx="192" cy="192"/>
          </a:xfrm>
        </p:grpSpPr>
        <p:sp>
          <p:nvSpPr>
            <p:cNvPr id="20523" name="Oval 412"/>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524" name="Oval 413"/>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525" name="Oval 414"/>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526" name="Oval 415"/>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19718" name="Oval 416"/>
          <p:cNvSpPr>
            <a:spLocks noChangeArrowheads="1"/>
          </p:cNvSpPr>
          <p:nvPr/>
        </p:nvSpPr>
        <p:spPr bwMode="auto">
          <a:xfrm>
            <a:off x="3962400" y="3200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719" name="Oval 417"/>
          <p:cNvSpPr>
            <a:spLocks noChangeArrowheads="1"/>
          </p:cNvSpPr>
          <p:nvPr/>
        </p:nvSpPr>
        <p:spPr bwMode="auto">
          <a:xfrm>
            <a:off x="4114800" y="3352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720" name="Oval 418"/>
          <p:cNvSpPr>
            <a:spLocks noChangeArrowheads="1"/>
          </p:cNvSpPr>
          <p:nvPr/>
        </p:nvSpPr>
        <p:spPr bwMode="auto">
          <a:xfrm>
            <a:off x="4191000" y="3276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721" name="Oval 419"/>
          <p:cNvSpPr>
            <a:spLocks noChangeArrowheads="1"/>
          </p:cNvSpPr>
          <p:nvPr/>
        </p:nvSpPr>
        <p:spPr bwMode="auto">
          <a:xfrm>
            <a:off x="3962400" y="3200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722" name="Oval 420"/>
          <p:cNvSpPr>
            <a:spLocks noChangeArrowheads="1"/>
          </p:cNvSpPr>
          <p:nvPr/>
        </p:nvSpPr>
        <p:spPr bwMode="auto">
          <a:xfrm>
            <a:off x="4114800" y="3352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723" name="Oval 421"/>
          <p:cNvSpPr>
            <a:spLocks noChangeArrowheads="1"/>
          </p:cNvSpPr>
          <p:nvPr/>
        </p:nvSpPr>
        <p:spPr bwMode="auto">
          <a:xfrm>
            <a:off x="4267200" y="3505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724" name="Oval 422"/>
          <p:cNvSpPr>
            <a:spLocks noChangeArrowheads="1"/>
          </p:cNvSpPr>
          <p:nvPr/>
        </p:nvSpPr>
        <p:spPr bwMode="auto">
          <a:xfrm>
            <a:off x="4191000" y="3276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725" name="Oval 423"/>
          <p:cNvSpPr>
            <a:spLocks noChangeArrowheads="1"/>
          </p:cNvSpPr>
          <p:nvPr/>
        </p:nvSpPr>
        <p:spPr bwMode="auto">
          <a:xfrm>
            <a:off x="4343400" y="3429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726" name="Oval 424"/>
          <p:cNvSpPr>
            <a:spLocks noChangeArrowheads="1"/>
          </p:cNvSpPr>
          <p:nvPr/>
        </p:nvSpPr>
        <p:spPr bwMode="auto">
          <a:xfrm>
            <a:off x="4267200" y="3276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727" name="Oval 425"/>
          <p:cNvSpPr>
            <a:spLocks noChangeArrowheads="1"/>
          </p:cNvSpPr>
          <p:nvPr/>
        </p:nvSpPr>
        <p:spPr bwMode="auto">
          <a:xfrm>
            <a:off x="4419600" y="3429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728" name="Oval 426"/>
          <p:cNvSpPr>
            <a:spLocks noChangeArrowheads="1"/>
          </p:cNvSpPr>
          <p:nvPr/>
        </p:nvSpPr>
        <p:spPr bwMode="auto">
          <a:xfrm>
            <a:off x="4343400" y="3200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729" name="Oval 427"/>
          <p:cNvSpPr>
            <a:spLocks noChangeArrowheads="1"/>
          </p:cNvSpPr>
          <p:nvPr/>
        </p:nvSpPr>
        <p:spPr bwMode="auto">
          <a:xfrm>
            <a:off x="4495800" y="3352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19730" name="Group 428"/>
          <p:cNvGrpSpPr>
            <a:grpSpLocks/>
          </p:cNvGrpSpPr>
          <p:nvPr/>
        </p:nvGrpSpPr>
        <p:grpSpPr bwMode="auto">
          <a:xfrm flipH="1">
            <a:off x="4038600" y="3200400"/>
            <a:ext cx="304800" cy="304800"/>
            <a:chOff x="3696" y="1728"/>
            <a:chExt cx="192" cy="192"/>
          </a:xfrm>
        </p:grpSpPr>
        <p:sp>
          <p:nvSpPr>
            <p:cNvPr id="20519" name="Oval 429"/>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520" name="Oval 430"/>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521" name="Oval 431"/>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522" name="Oval 432"/>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19731" name="Oval 433"/>
          <p:cNvSpPr>
            <a:spLocks noChangeArrowheads="1"/>
          </p:cNvSpPr>
          <p:nvPr/>
        </p:nvSpPr>
        <p:spPr bwMode="auto">
          <a:xfrm>
            <a:off x="3962400" y="3581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732" name="Oval 434"/>
          <p:cNvSpPr>
            <a:spLocks noChangeArrowheads="1"/>
          </p:cNvSpPr>
          <p:nvPr/>
        </p:nvSpPr>
        <p:spPr bwMode="auto">
          <a:xfrm>
            <a:off x="4038600" y="3810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733" name="Oval 435"/>
          <p:cNvSpPr>
            <a:spLocks noChangeArrowheads="1"/>
          </p:cNvSpPr>
          <p:nvPr/>
        </p:nvSpPr>
        <p:spPr bwMode="auto">
          <a:xfrm>
            <a:off x="3962400" y="3581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734" name="Oval 436"/>
          <p:cNvSpPr>
            <a:spLocks noChangeArrowheads="1"/>
          </p:cNvSpPr>
          <p:nvPr/>
        </p:nvSpPr>
        <p:spPr bwMode="auto">
          <a:xfrm>
            <a:off x="4038600" y="3581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735" name="Oval 437"/>
          <p:cNvSpPr>
            <a:spLocks noChangeArrowheads="1"/>
          </p:cNvSpPr>
          <p:nvPr/>
        </p:nvSpPr>
        <p:spPr bwMode="auto">
          <a:xfrm>
            <a:off x="3962400" y="3352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736" name="Oval 438"/>
          <p:cNvSpPr>
            <a:spLocks noChangeArrowheads="1"/>
          </p:cNvSpPr>
          <p:nvPr/>
        </p:nvSpPr>
        <p:spPr bwMode="auto">
          <a:xfrm>
            <a:off x="4114800" y="3429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737" name="Oval 439"/>
          <p:cNvSpPr>
            <a:spLocks noChangeArrowheads="1"/>
          </p:cNvSpPr>
          <p:nvPr/>
        </p:nvSpPr>
        <p:spPr bwMode="auto">
          <a:xfrm>
            <a:off x="4267200" y="3581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738" name="Oval 440"/>
          <p:cNvSpPr>
            <a:spLocks noChangeArrowheads="1"/>
          </p:cNvSpPr>
          <p:nvPr/>
        </p:nvSpPr>
        <p:spPr bwMode="auto">
          <a:xfrm>
            <a:off x="4419600" y="3733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739" name="Oval 441"/>
          <p:cNvSpPr>
            <a:spLocks noChangeArrowheads="1"/>
          </p:cNvSpPr>
          <p:nvPr/>
        </p:nvSpPr>
        <p:spPr bwMode="auto">
          <a:xfrm>
            <a:off x="4572000" y="3886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740" name="Oval 442"/>
          <p:cNvSpPr>
            <a:spLocks noChangeArrowheads="1"/>
          </p:cNvSpPr>
          <p:nvPr/>
        </p:nvSpPr>
        <p:spPr bwMode="auto">
          <a:xfrm>
            <a:off x="4191000" y="3352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741" name="Oval 443"/>
          <p:cNvSpPr>
            <a:spLocks noChangeArrowheads="1"/>
          </p:cNvSpPr>
          <p:nvPr/>
        </p:nvSpPr>
        <p:spPr bwMode="auto">
          <a:xfrm>
            <a:off x="4343400" y="3505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742" name="Oval 444"/>
          <p:cNvSpPr>
            <a:spLocks noChangeArrowheads="1"/>
          </p:cNvSpPr>
          <p:nvPr/>
        </p:nvSpPr>
        <p:spPr bwMode="auto">
          <a:xfrm>
            <a:off x="4495800" y="3657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743" name="Oval 445"/>
          <p:cNvSpPr>
            <a:spLocks noChangeArrowheads="1"/>
          </p:cNvSpPr>
          <p:nvPr/>
        </p:nvSpPr>
        <p:spPr bwMode="auto">
          <a:xfrm>
            <a:off x="4648200" y="3810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19744" name="Group 446"/>
          <p:cNvGrpSpPr>
            <a:grpSpLocks/>
          </p:cNvGrpSpPr>
          <p:nvPr/>
        </p:nvGrpSpPr>
        <p:grpSpPr bwMode="auto">
          <a:xfrm flipH="1">
            <a:off x="4191000" y="3657600"/>
            <a:ext cx="304800" cy="304800"/>
            <a:chOff x="3696" y="1728"/>
            <a:chExt cx="192" cy="192"/>
          </a:xfrm>
        </p:grpSpPr>
        <p:sp>
          <p:nvSpPr>
            <p:cNvPr id="20515" name="Oval 447"/>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516" name="Oval 448"/>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517" name="Oval 449"/>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518" name="Oval 450"/>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19745" name="Oval 451"/>
          <p:cNvSpPr>
            <a:spLocks noChangeArrowheads="1"/>
          </p:cNvSpPr>
          <p:nvPr/>
        </p:nvSpPr>
        <p:spPr bwMode="auto">
          <a:xfrm>
            <a:off x="4267200" y="3581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746" name="Oval 452"/>
          <p:cNvSpPr>
            <a:spLocks noChangeArrowheads="1"/>
          </p:cNvSpPr>
          <p:nvPr/>
        </p:nvSpPr>
        <p:spPr bwMode="auto">
          <a:xfrm>
            <a:off x="4419600" y="3733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747" name="Oval 453"/>
          <p:cNvSpPr>
            <a:spLocks noChangeArrowheads="1"/>
          </p:cNvSpPr>
          <p:nvPr/>
        </p:nvSpPr>
        <p:spPr bwMode="auto">
          <a:xfrm>
            <a:off x="4572000" y="3886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748" name="Oval 454"/>
          <p:cNvSpPr>
            <a:spLocks noChangeArrowheads="1"/>
          </p:cNvSpPr>
          <p:nvPr/>
        </p:nvSpPr>
        <p:spPr bwMode="auto">
          <a:xfrm>
            <a:off x="4724400" y="4038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749" name="Oval 455"/>
          <p:cNvSpPr>
            <a:spLocks noChangeArrowheads="1"/>
          </p:cNvSpPr>
          <p:nvPr/>
        </p:nvSpPr>
        <p:spPr bwMode="auto">
          <a:xfrm>
            <a:off x="4343400" y="3505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750" name="Oval 456"/>
          <p:cNvSpPr>
            <a:spLocks noChangeArrowheads="1"/>
          </p:cNvSpPr>
          <p:nvPr/>
        </p:nvSpPr>
        <p:spPr bwMode="auto">
          <a:xfrm>
            <a:off x="4495800" y="3657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751" name="Oval 457"/>
          <p:cNvSpPr>
            <a:spLocks noChangeArrowheads="1"/>
          </p:cNvSpPr>
          <p:nvPr/>
        </p:nvSpPr>
        <p:spPr bwMode="auto">
          <a:xfrm>
            <a:off x="4648200" y="3810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752" name="Oval 458"/>
          <p:cNvSpPr>
            <a:spLocks noChangeArrowheads="1"/>
          </p:cNvSpPr>
          <p:nvPr/>
        </p:nvSpPr>
        <p:spPr bwMode="auto">
          <a:xfrm>
            <a:off x="4800600" y="3962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19753" name="Group 459"/>
          <p:cNvGrpSpPr>
            <a:grpSpLocks/>
          </p:cNvGrpSpPr>
          <p:nvPr/>
        </p:nvGrpSpPr>
        <p:grpSpPr bwMode="auto">
          <a:xfrm flipH="1">
            <a:off x="4343400" y="3810000"/>
            <a:ext cx="304800" cy="304800"/>
            <a:chOff x="3696" y="1728"/>
            <a:chExt cx="192" cy="192"/>
          </a:xfrm>
        </p:grpSpPr>
        <p:sp>
          <p:nvSpPr>
            <p:cNvPr id="20511" name="Oval 460"/>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512" name="Oval 461"/>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513" name="Oval 462"/>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514" name="Oval 463"/>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19754" name="Oval 464"/>
          <p:cNvSpPr>
            <a:spLocks noChangeArrowheads="1"/>
          </p:cNvSpPr>
          <p:nvPr/>
        </p:nvSpPr>
        <p:spPr bwMode="auto">
          <a:xfrm>
            <a:off x="4419600" y="3505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755" name="Oval 465"/>
          <p:cNvSpPr>
            <a:spLocks noChangeArrowheads="1"/>
          </p:cNvSpPr>
          <p:nvPr/>
        </p:nvSpPr>
        <p:spPr bwMode="auto">
          <a:xfrm>
            <a:off x="4572000" y="3657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756" name="Oval 466"/>
          <p:cNvSpPr>
            <a:spLocks noChangeArrowheads="1"/>
          </p:cNvSpPr>
          <p:nvPr/>
        </p:nvSpPr>
        <p:spPr bwMode="auto">
          <a:xfrm>
            <a:off x="4724400" y="3810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757" name="Oval 467"/>
          <p:cNvSpPr>
            <a:spLocks noChangeArrowheads="1"/>
          </p:cNvSpPr>
          <p:nvPr/>
        </p:nvSpPr>
        <p:spPr bwMode="auto">
          <a:xfrm>
            <a:off x="4876800" y="3962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758" name="Oval 468"/>
          <p:cNvSpPr>
            <a:spLocks noChangeArrowheads="1"/>
          </p:cNvSpPr>
          <p:nvPr/>
        </p:nvSpPr>
        <p:spPr bwMode="auto">
          <a:xfrm>
            <a:off x="4495800" y="3429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759" name="Oval 469"/>
          <p:cNvSpPr>
            <a:spLocks noChangeArrowheads="1"/>
          </p:cNvSpPr>
          <p:nvPr/>
        </p:nvSpPr>
        <p:spPr bwMode="auto">
          <a:xfrm>
            <a:off x="4648200" y="3581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760" name="Oval 470"/>
          <p:cNvSpPr>
            <a:spLocks noChangeArrowheads="1"/>
          </p:cNvSpPr>
          <p:nvPr/>
        </p:nvSpPr>
        <p:spPr bwMode="auto">
          <a:xfrm>
            <a:off x="4800600" y="3733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761" name="Oval 471"/>
          <p:cNvSpPr>
            <a:spLocks noChangeArrowheads="1"/>
          </p:cNvSpPr>
          <p:nvPr/>
        </p:nvSpPr>
        <p:spPr bwMode="auto">
          <a:xfrm>
            <a:off x="4953000" y="3886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19762" name="Group 472"/>
          <p:cNvGrpSpPr>
            <a:grpSpLocks/>
          </p:cNvGrpSpPr>
          <p:nvPr/>
        </p:nvGrpSpPr>
        <p:grpSpPr bwMode="auto">
          <a:xfrm flipH="1">
            <a:off x="4495800" y="3733800"/>
            <a:ext cx="304800" cy="304800"/>
            <a:chOff x="3696" y="1728"/>
            <a:chExt cx="192" cy="192"/>
          </a:xfrm>
        </p:grpSpPr>
        <p:sp>
          <p:nvSpPr>
            <p:cNvPr id="20507" name="Oval 473"/>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508" name="Oval 474"/>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509" name="Oval 475"/>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510" name="Oval 476"/>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19763" name="Oval 477"/>
          <p:cNvSpPr>
            <a:spLocks noChangeArrowheads="1"/>
          </p:cNvSpPr>
          <p:nvPr/>
        </p:nvSpPr>
        <p:spPr bwMode="auto">
          <a:xfrm>
            <a:off x="4038600" y="3886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764" name="Oval 478"/>
          <p:cNvSpPr>
            <a:spLocks noChangeArrowheads="1"/>
          </p:cNvSpPr>
          <p:nvPr/>
        </p:nvSpPr>
        <p:spPr bwMode="auto">
          <a:xfrm>
            <a:off x="4191000" y="4038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765" name="Oval 479"/>
          <p:cNvSpPr>
            <a:spLocks noChangeArrowheads="1"/>
          </p:cNvSpPr>
          <p:nvPr/>
        </p:nvSpPr>
        <p:spPr bwMode="auto">
          <a:xfrm>
            <a:off x="4343400" y="4191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766" name="Oval 480"/>
          <p:cNvSpPr>
            <a:spLocks noChangeArrowheads="1"/>
          </p:cNvSpPr>
          <p:nvPr/>
        </p:nvSpPr>
        <p:spPr bwMode="auto">
          <a:xfrm>
            <a:off x="4114800" y="3810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767" name="Oval 481"/>
          <p:cNvSpPr>
            <a:spLocks noChangeArrowheads="1"/>
          </p:cNvSpPr>
          <p:nvPr/>
        </p:nvSpPr>
        <p:spPr bwMode="auto">
          <a:xfrm>
            <a:off x="4267200" y="3962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768" name="Oval 482"/>
          <p:cNvSpPr>
            <a:spLocks noChangeArrowheads="1"/>
          </p:cNvSpPr>
          <p:nvPr/>
        </p:nvSpPr>
        <p:spPr bwMode="auto">
          <a:xfrm>
            <a:off x="4419600" y="4114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19769" name="Group 483"/>
          <p:cNvGrpSpPr>
            <a:grpSpLocks/>
          </p:cNvGrpSpPr>
          <p:nvPr/>
        </p:nvGrpSpPr>
        <p:grpSpPr bwMode="auto">
          <a:xfrm flipH="1">
            <a:off x="3962400" y="3962400"/>
            <a:ext cx="304800" cy="304800"/>
            <a:chOff x="3696" y="1728"/>
            <a:chExt cx="192" cy="192"/>
          </a:xfrm>
        </p:grpSpPr>
        <p:sp>
          <p:nvSpPr>
            <p:cNvPr id="20503" name="Oval 484"/>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504" name="Oval 485"/>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505" name="Oval 486"/>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506" name="Oval 487"/>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19770" name="Oval 488"/>
          <p:cNvSpPr>
            <a:spLocks noChangeArrowheads="1"/>
          </p:cNvSpPr>
          <p:nvPr/>
        </p:nvSpPr>
        <p:spPr bwMode="auto">
          <a:xfrm>
            <a:off x="4038600" y="3886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771" name="Oval 489"/>
          <p:cNvSpPr>
            <a:spLocks noChangeArrowheads="1"/>
          </p:cNvSpPr>
          <p:nvPr/>
        </p:nvSpPr>
        <p:spPr bwMode="auto">
          <a:xfrm>
            <a:off x="4191000" y="4038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772" name="Oval 490"/>
          <p:cNvSpPr>
            <a:spLocks noChangeArrowheads="1"/>
          </p:cNvSpPr>
          <p:nvPr/>
        </p:nvSpPr>
        <p:spPr bwMode="auto">
          <a:xfrm>
            <a:off x="4343400" y="4191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773" name="Oval 491"/>
          <p:cNvSpPr>
            <a:spLocks noChangeArrowheads="1"/>
          </p:cNvSpPr>
          <p:nvPr/>
        </p:nvSpPr>
        <p:spPr bwMode="auto">
          <a:xfrm>
            <a:off x="4495800" y="4343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774" name="Oval 492"/>
          <p:cNvSpPr>
            <a:spLocks noChangeArrowheads="1"/>
          </p:cNvSpPr>
          <p:nvPr/>
        </p:nvSpPr>
        <p:spPr bwMode="auto">
          <a:xfrm>
            <a:off x="4114800" y="3810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775" name="Oval 493"/>
          <p:cNvSpPr>
            <a:spLocks noChangeArrowheads="1"/>
          </p:cNvSpPr>
          <p:nvPr/>
        </p:nvSpPr>
        <p:spPr bwMode="auto">
          <a:xfrm>
            <a:off x="4267200" y="3962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776" name="Oval 494"/>
          <p:cNvSpPr>
            <a:spLocks noChangeArrowheads="1"/>
          </p:cNvSpPr>
          <p:nvPr/>
        </p:nvSpPr>
        <p:spPr bwMode="auto">
          <a:xfrm>
            <a:off x="4419600" y="4114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19777" name="Group 495"/>
          <p:cNvGrpSpPr>
            <a:grpSpLocks/>
          </p:cNvGrpSpPr>
          <p:nvPr/>
        </p:nvGrpSpPr>
        <p:grpSpPr bwMode="auto">
          <a:xfrm flipH="1">
            <a:off x="4114800" y="4114800"/>
            <a:ext cx="304800" cy="304800"/>
            <a:chOff x="3696" y="1728"/>
            <a:chExt cx="192" cy="192"/>
          </a:xfrm>
        </p:grpSpPr>
        <p:sp>
          <p:nvSpPr>
            <p:cNvPr id="20499" name="Oval 496"/>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500" name="Oval 497"/>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501" name="Oval 498"/>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502" name="Oval 499"/>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19778" name="Oval 500"/>
          <p:cNvSpPr>
            <a:spLocks noChangeArrowheads="1"/>
          </p:cNvSpPr>
          <p:nvPr/>
        </p:nvSpPr>
        <p:spPr bwMode="auto">
          <a:xfrm>
            <a:off x="4191000" y="3810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779" name="Oval 501"/>
          <p:cNvSpPr>
            <a:spLocks noChangeArrowheads="1"/>
          </p:cNvSpPr>
          <p:nvPr/>
        </p:nvSpPr>
        <p:spPr bwMode="auto">
          <a:xfrm>
            <a:off x="4343400" y="3962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780" name="Oval 502"/>
          <p:cNvSpPr>
            <a:spLocks noChangeArrowheads="1"/>
          </p:cNvSpPr>
          <p:nvPr/>
        </p:nvSpPr>
        <p:spPr bwMode="auto">
          <a:xfrm>
            <a:off x="4495800" y="4114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781" name="Oval 503"/>
          <p:cNvSpPr>
            <a:spLocks noChangeArrowheads="1"/>
          </p:cNvSpPr>
          <p:nvPr/>
        </p:nvSpPr>
        <p:spPr bwMode="auto">
          <a:xfrm>
            <a:off x="4419600" y="3886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19782" name="Group 504"/>
          <p:cNvGrpSpPr>
            <a:grpSpLocks/>
          </p:cNvGrpSpPr>
          <p:nvPr/>
        </p:nvGrpSpPr>
        <p:grpSpPr bwMode="auto">
          <a:xfrm flipH="1">
            <a:off x="4267200" y="4038600"/>
            <a:ext cx="304800" cy="304800"/>
            <a:chOff x="3696" y="1728"/>
            <a:chExt cx="192" cy="192"/>
          </a:xfrm>
        </p:grpSpPr>
        <p:sp>
          <p:nvSpPr>
            <p:cNvPr id="20495" name="Oval 505"/>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496" name="Oval 506"/>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497" name="Oval 507"/>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498" name="Oval 508"/>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19783" name="Oval 744"/>
          <p:cNvSpPr>
            <a:spLocks noChangeArrowheads="1"/>
          </p:cNvSpPr>
          <p:nvPr/>
        </p:nvSpPr>
        <p:spPr bwMode="auto">
          <a:xfrm>
            <a:off x="4953000" y="3276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784" name="Oval 745"/>
          <p:cNvSpPr>
            <a:spLocks noChangeArrowheads="1"/>
          </p:cNvSpPr>
          <p:nvPr/>
        </p:nvSpPr>
        <p:spPr bwMode="auto">
          <a:xfrm>
            <a:off x="5105400" y="3429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785" name="Oval 746"/>
          <p:cNvSpPr>
            <a:spLocks noChangeArrowheads="1"/>
          </p:cNvSpPr>
          <p:nvPr/>
        </p:nvSpPr>
        <p:spPr bwMode="auto">
          <a:xfrm>
            <a:off x="5257800" y="3581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786" name="Oval 747"/>
          <p:cNvSpPr>
            <a:spLocks noChangeArrowheads="1"/>
          </p:cNvSpPr>
          <p:nvPr/>
        </p:nvSpPr>
        <p:spPr bwMode="auto">
          <a:xfrm>
            <a:off x="5410200" y="3733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787" name="Oval 748"/>
          <p:cNvSpPr>
            <a:spLocks noChangeArrowheads="1"/>
          </p:cNvSpPr>
          <p:nvPr/>
        </p:nvSpPr>
        <p:spPr bwMode="auto">
          <a:xfrm>
            <a:off x="5029200" y="3200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788" name="Oval 749"/>
          <p:cNvSpPr>
            <a:spLocks noChangeArrowheads="1"/>
          </p:cNvSpPr>
          <p:nvPr/>
        </p:nvSpPr>
        <p:spPr bwMode="auto">
          <a:xfrm>
            <a:off x="5181600" y="3352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789" name="Oval 750"/>
          <p:cNvSpPr>
            <a:spLocks noChangeArrowheads="1"/>
          </p:cNvSpPr>
          <p:nvPr/>
        </p:nvSpPr>
        <p:spPr bwMode="auto">
          <a:xfrm>
            <a:off x="5334000" y="3505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790" name="Oval 751"/>
          <p:cNvSpPr>
            <a:spLocks noChangeArrowheads="1"/>
          </p:cNvSpPr>
          <p:nvPr/>
        </p:nvSpPr>
        <p:spPr bwMode="auto">
          <a:xfrm>
            <a:off x="5486400" y="3657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19791" name="Group 752"/>
          <p:cNvGrpSpPr>
            <a:grpSpLocks/>
          </p:cNvGrpSpPr>
          <p:nvPr/>
        </p:nvGrpSpPr>
        <p:grpSpPr bwMode="auto">
          <a:xfrm flipH="1">
            <a:off x="5029200" y="3505200"/>
            <a:ext cx="304800" cy="304800"/>
            <a:chOff x="3696" y="1728"/>
            <a:chExt cx="192" cy="192"/>
          </a:xfrm>
        </p:grpSpPr>
        <p:sp>
          <p:nvSpPr>
            <p:cNvPr id="20491" name="Oval 753"/>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492" name="Oval 754"/>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493" name="Oval 755"/>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494" name="Oval 756"/>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19792" name="Oval 757"/>
          <p:cNvSpPr>
            <a:spLocks noChangeArrowheads="1"/>
          </p:cNvSpPr>
          <p:nvPr/>
        </p:nvSpPr>
        <p:spPr bwMode="auto">
          <a:xfrm>
            <a:off x="5105400" y="3429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793" name="Oval 758"/>
          <p:cNvSpPr>
            <a:spLocks noChangeArrowheads="1"/>
          </p:cNvSpPr>
          <p:nvPr/>
        </p:nvSpPr>
        <p:spPr bwMode="auto">
          <a:xfrm>
            <a:off x="5257800" y="3581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794" name="Oval 759"/>
          <p:cNvSpPr>
            <a:spLocks noChangeArrowheads="1"/>
          </p:cNvSpPr>
          <p:nvPr/>
        </p:nvSpPr>
        <p:spPr bwMode="auto">
          <a:xfrm>
            <a:off x="5410200" y="3733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795" name="Oval 760"/>
          <p:cNvSpPr>
            <a:spLocks noChangeArrowheads="1"/>
          </p:cNvSpPr>
          <p:nvPr/>
        </p:nvSpPr>
        <p:spPr bwMode="auto">
          <a:xfrm>
            <a:off x="5562600" y="3886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796" name="Oval 761"/>
          <p:cNvSpPr>
            <a:spLocks noChangeArrowheads="1"/>
          </p:cNvSpPr>
          <p:nvPr/>
        </p:nvSpPr>
        <p:spPr bwMode="auto">
          <a:xfrm>
            <a:off x="5181600" y="3352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797" name="Oval 762"/>
          <p:cNvSpPr>
            <a:spLocks noChangeArrowheads="1"/>
          </p:cNvSpPr>
          <p:nvPr/>
        </p:nvSpPr>
        <p:spPr bwMode="auto">
          <a:xfrm>
            <a:off x="5334000" y="3505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798" name="Oval 763"/>
          <p:cNvSpPr>
            <a:spLocks noChangeArrowheads="1"/>
          </p:cNvSpPr>
          <p:nvPr/>
        </p:nvSpPr>
        <p:spPr bwMode="auto">
          <a:xfrm>
            <a:off x="5486400" y="3657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799" name="Oval 764"/>
          <p:cNvSpPr>
            <a:spLocks noChangeArrowheads="1"/>
          </p:cNvSpPr>
          <p:nvPr/>
        </p:nvSpPr>
        <p:spPr bwMode="auto">
          <a:xfrm>
            <a:off x="5638800" y="3810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19800" name="Group 765"/>
          <p:cNvGrpSpPr>
            <a:grpSpLocks/>
          </p:cNvGrpSpPr>
          <p:nvPr/>
        </p:nvGrpSpPr>
        <p:grpSpPr bwMode="auto">
          <a:xfrm flipH="1">
            <a:off x="5181600" y="3657600"/>
            <a:ext cx="304800" cy="304800"/>
            <a:chOff x="3696" y="1728"/>
            <a:chExt cx="192" cy="192"/>
          </a:xfrm>
        </p:grpSpPr>
        <p:sp>
          <p:nvSpPr>
            <p:cNvPr id="20487" name="Oval 766"/>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488" name="Oval 767"/>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489" name="Oval 768"/>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490" name="Oval 769"/>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19801" name="Oval 770"/>
          <p:cNvSpPr>
            <a:spLocks noChangeArrowheads="1"/>
          </p:cNvSpPr>
          <p:nvPr/>
        </p:nvSpPr>
        <p:spPr bwMode="auto">
          <a:xfrm>
            <a:off x="5257800" y="3352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802" name="Oval 771"/>
          <p:cNvSpPr>
            <a:spLocks noChangeArrowheads="1"/>
          </p:cNvSpPr>
          <p:nvPr/>
        </p:nvSpPr>
        <p:spPr bwMode="auto">
          <a:xfrm>
            <a:off x="5410200" y="3505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803" name="Oval 772"/>
          <p:cNvSpPr>
            <a:spLocks noChangeArrowheads="1"/>
          </p:cNvSpPr>
          <p:nvPr/>
        </p:nvSpPr>
        <p:spPr bwMode="auto">
          <a:xfrm>
            <a:off x="5562600" y="3657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804" name="Oval 773"/>
          <p:cNvSpPr>
            <a:spLocks noChangeArrowheads="1"/>
          </p:cNvSpPr>
          <p:nvPr/>
        </p:nvSpPr>
        <p:spPr bwMode="auto">
          <a:xfrm>
            <a:off x="5715000" y="3810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805" name="Oval 774"/>
          <p:cNvSpPr>
            <a:spLocks noChangeArrowheads="1"/>
          </p:cNvSpPr>
          <p:nvPr/>
        </p:nvSpPr>
        <p:spPr bwMode="auto">
          <a:xfrm>
            <a:off x="5334000" y="3276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806" name="Oval 775"/>
          <p:cNvSpPr>
            <a:spLocks noChangeArrowheads="1"/>
          </p:cNvSpPr>
          <p:nvPr/>
        </p:nvSpPr>
        <p:spPr bwMode="auto">
          <a:xfrm>
            <a:off x="5486400" y="3429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807" name="Oval 776"/>
          <p:cNvSpPr>
            <a:spLocks noChangeArrowheads="1"/>
          </p:cNvSpPr>
          <p:nvPr/>
        </p:nvSpPr>
        <p:spPr bwMode="auto">
          <a:xfrm>
            <a:off x="5638800" y="3581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808" name="Oval 777"/>
          <p:cNvSpPr>
            <a:spLocks noChangeArrowheads="1"/>
          </p:cNvSpPr>
          <p:nvPr/>
        </p:nvSpPr>
        <p:spPr bwMode="auto">
          <a:xfrm>
            <a:off x="5791200" y="3733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19809" name="Group 778"/>
          <p:cNvGrpSpPr>
            <a:grpSpLocks/>
          </p:cNvGrpSpPr>
          <p:nvPr/>
        </p:nvGrpSpPr>
        <p:grpSpPr bwMode="auto">
          <a:xfrm flipH="1">
            <a:off x="5334000" y="3581400"/>
            <a:ext cx="304800" cy="304800"/>
            <a:chOff x="3696" y="1728"/>
            <a:chExt cx="192" cy="192"/>
          </a:xfrm>
        </p:grpSpPr>
        <p:sp>
          <p:nvSpPr>
            <p:cNvPr id="20483" name="Oval 779"/>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484" name="Oval 780"/>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485" name="Oval 781"/>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486" name="Oval 782"/>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19810" name="Oval 783"/>
          <p:cNvSpPr>
            <a:spLocks noChangeArrowheads="1"/>
          </p:cNvSpPr>
          <p:nvPr/>
        </p:nvSpPr>
        <p:spPr bwMode="auto">
          <a:xfrm>
            <a:off x="4876800" y="3733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811" name="Oval 784"/>
          <p:cNvSpPr>
            <a:spLocks noChangeArrowheads="1"/>
          </p:cNvSpPr>
          <p:nvPr/>
        </p:nvSpPr>
        <p:spPr bwMode="auto">
          <a:xfrm>
            <a:off x="5029200" y="3886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812" name="Oval 785"/>
          <p:cNvSpPr>
            <a:spLocks noChangeArrowheads="1"/>
          </p:cNvSpPr>
          <p:nvPr/>
        </p:nvSpPr>
        <p:spPr bwMode="auto">
          <a:xfrm>
            <a:off x="5181600" y="4038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813" name="Oval 786"/>
          <p:cNvSpPr>
            <a:spLocks noChangeArrowheads="1"/>
          </p:cNvSpPr>
          <p:nvPr/>
        </p:nvSpPr>
        <p:spPr bwMode="auto">
          <a:xfrm>
            <a:off x="4953000" y="3657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814" name="Oval 787"/>
          <p:cNvSpPr>
            <a:spLocks noChangeArrowheads="1"/>
          </p:cNvSpPr>
          <p:nvPr/>
        </p:nvSpPr>
        <p:spPr bwMode="auto">
          <a:xfrm>
            <a:off x="5105400" y="3810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815" name="Oval 788"/>
          <p:cNvSpPr>
            <a:spLocks noChangeArrowheads="1"/>
          </p:cNvSpPr>
          <p:nvPr/>
        </p:nvSpPr>
        <p:spPr bwMode="auto">
          <a:xfrm>
            <a:off x="5257800" y="3962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19816" name="Group 789"/>
          <p:cNvGrpSpPr>
            <a:grpSpLocks/>
          </p:cNvGrpSpPr>
          <p:nvPr/>
        </p:nvGrpSpPr>
        <p:grpSpPr bwMode="auto">
          <a:xfrm flipH="1">
            <a:off x="4800600" y="3810000"/>
            <a:ext cx="304800" cy="304800"/>
            <a:chOff x="3696" y="1728"/>
            <a:chExt cx="192" cy="192"/>
          </a:xfrm>
        </p:grpSpPr>
        <p:sp>
          <p:nvSpPr>
            <p:cNvPr id="20479" name="Oval 790"/>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480" name="Oval 791"/>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481" name="Oval 792"/>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482" name="Oval 793"/>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19817" name="Oval 794"/>
          <p:cNvSpPr>
            <a:spLocks noChangeArrowheads="1"/>
          </p:cNvSpPr>
          <p:nvPr/>
        </p:nvSpPr>
        <p:spPr bwMode="auto">
          <a:xfrm>
            <a:off x="4876800" y="3733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818" name="Oval 795"/>
          <p:cNvSpPr>
            <a:spLocks noChangeArrowheads="1"/>
          </p:cNvSpPr>
          <p:nvPr/>
        </p:nvSpPr>
        <p:spPr bwMode="auto">
          <a:xfrm>
            <a:off x="5029200" y="3886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819" name="Oval 796"/>
          <p:cNvSpPr>
            <a:spLocks noChangeArrowheads="1"/>
          </p:cNvSpPr>
          <p:nvPr/>
        </p:nvSpPr>
        <p:spPr bwMode="auto">
          <a:xfrm>
            <a:off x="5181600" y="4038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820" name="Oval 797"/>
          <p:cNvSpPr>
            <a:spLocks noChangeArrowheads="1"/>
          </p:cNvSpPr>
          <p:nvPr/>
        </p:nvSpPr>
        <p:spPr bwMode="auto">
          <a:xfrm>
            <a:off x="5334000" y="4191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821" name="Oval 798"/>
          <p:cNvSpPr>
            <a:spLocks noChangeArrowheads="1"/>
          </p:cNvSpPr>
          <p:nvPr/>
        </p:nvSpPr>
        <p:spPr bwMode="auto">
          <a:xfrm>
            <a:off x="4953000" y="3657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822" name="Oval 799"/>
          <p:cNvSpPr>
            <a:spLocks noChangeArrowheads="1"/>
          </p:cNvSpPr>
          <p:nvPr/>
        </p:nvSpPr>
        <p:spPr bwMode="auto">
          <a:xfrm>
            <a:off x="5105400" y="3810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823" name="Oval 800"/>
          <p:cNvSpPr>
            <a:spLocks noChangeArrowheads="1"/>
          </p:cNvSpPr>
          <p:nvPr/>
        </p:nvSpPr>
        <p:spPr bwMode="auto">
          <a:xfrm>
            <a:off x="5257800" y="3962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19824" name="Group 801"/>
          <p:cNvGrpSpPr>
            <a:grpSpLocks/>
          </p:cNvGrpSpPr>
          <p:nvPr/>
        </p:nvGrpSpPr>
        <p:grpSpPr bwMode="auto">
          <a:xfrm flipH="1">
            <a:off x="4953000" y="3962400"/>
            <a:ext cx="304800" cy="304800"/>
            <a:chOff x="3696" y="1728"/>
            <a:chExt cx="192" cy="192"/>
          </a:xfrm>
        </p:grpSpPr>
        <p:sp>
          <p:nvSpPr>
            <p:cNvPr id="20475" name="Oval 802"/>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476" name="Oval 803"/>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477" name="Oval 804"/>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478" name="Oval 805"/>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19825" name="Oval 806"/>
          <p:cNvSpPr>
            <a:spLocks noChangeArrowheads="1"/>
          </p:cNvSpPr>
          <p:nvPr/>
        </p:nvSpPr>
        <p:spPr bwMode="auto">
          <a:xfrm>
            <a:off x="5029200" y="3657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826" name="Oval 807"/>
          <p:cNvSpPr>
            <a:spLocks noChangeArrowheads="1"/>
          </p:cNvSpPr>
          <p:nvPr/>
        </p:nvSpPr>
        <p:spPr bwMode="auto">
          <a:xfrm>
            <a:off x="5181600" y="3810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827" name="Oval 808"/>
          <p:cNvSpPr>
            <a:spLocks noChangeArrowheads="1"/>
          </p:cNvSpPr>
          <p:nvPr/>
        </p:nvSpPr>
        <p:spPr bwMode="auto">
          <a:xfrm>
            <a:off x="5334000" y="3962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828" name="Oval 809"/>
          <p:cNvSpPr>
            <a:spLocks noChangeArrowheads="1"/>
          </p:cNvSpPr>
          <p:nvPr/>
        </p:nvSpPr>
        <p:spPr bwMode="auto">
          <a:xfrm>
            <a:off x="5257800" y="3733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19829" name="Group 810"/>
          <p:cNvGrpSpPr>
            <a:grpSpLocks/>
          </p:cNvGrpSpPr>
          <p:nvPr/>
        </p:nvGrpSpPr>
        <p:grpSpPr bwMode="auto">
          <a:xfrm flipH="1">
            <a:off x="5105400" y="3886200"/>
            <a:ext cx="304800" cy="304800"/>
            <a:chOff x="3696" y="1728"/>
            <a:chExt cx="192" cy="192"/>
          </a:xfrm>
        </p:grpSpPr>
        <p:sp>
          <p:nvSpPr>
            <p:cNvPr id="20471" name="Oval 811"/>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472" name="Oval 812"/>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473" name="Oval 813"/>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474" name="Oval 814"/>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19830" name="Oval 815"/>
          <p:cNvSpPr>
            <a:spLocks noChangeArrowheads="1"/>
          </p:cNvSpPr>
          <p:nvPr/>
        </p:nvSpPr>
        <p:spPr bwMode="auto">
          <a:xfrm>
            <a:off x="5410200" y="3810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831" name="Oval 816"/>
          <p:cNvSpPr>
            <a:spLocks noChangeArrowheads="1"/>
          </p:cNvSpPr>
          <p:nvPr/>
        </p:nvSpPr>
        <p:spPr bwMode="auto">
          <a:xfrm>
            <a:off x="5562600" y="3962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832" name="Oval 817"/>
          <p:cNvSpPr>
            <a:spLocks noChangeArrowheads="1"/>
          </p:cNvSpPr>
          <p:nvPr/>
        </p:nvSpPr>
        <p:spPr bwMode="auto">
          <a:xfrm>
            <a:off x="5715000" y="4114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833" name="Oval 818"/>
          <p:cNvSpPr>
            <a:spLocks noChangeArrowheads="1"/>
          </p:cNvSpPr>
          <p:nvPr/>
        </p:nvSpPr>
        <p:spPr bwMode="auto">
          <a:xfrm>
            <a:off x="5867400" y="4267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834" name="Oval 819"/>
          <p:cNvSpPr>
            <a:spLocks noChangeArrowheads="1"/>
          </p:cNvSpPr>
          <p:nvPr/>
        </p:nvSpPr>
        <p:spPr bwMode="auto">
          <a:xfrm>
            <a:off x="5486400" y="3733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835" name="Oval 820"/>
          <p:cNvSpPr>
            <a:spLocks noChangeArrowheads="1"/>
          </p:cNvSpPr>
          <p:nvPr/>
        </p:nvSpPr>
        <p:spPr bwMode="auto">
          <a:xfrm>
            <a:off x="5638800" y="3886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836" name="Oval 821"/>
          <p:cNvSpPr>
            <a:spLocks noChangeArrowheads="1"/>
          </p:cNvSpPr>
          <p:nvPr/>
        </p:nvSpPr>
        <p:spPr bwMode="auto">
          <a:xfrm>
            <a:off x="5791200" y="4038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837" name="Oval 822"/>
          <p:cNvSpPr>
            <a:spLocks noChangeArrowheads="1"/>
          </p:cNvSpPr>
          <p:nvPr/>
        </p:nvSpPr>
        <p:spPr bwMode="auto">
          <a:xfrm>
            <a:off x="5943600" y="4191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19838" name="Group 823"/>
          <p:cNvGrpSpPr>
            <a:grpSpLocks/>
          </p:cNvGrpSpPr>
          <p:nvPr/>
        </p:nvGrpSpPr>
        <p:grpSpPr bwMode="auto">
          <a:xfrm flipH="1">
            <a:off x="5486400" y="4038600"/>
            <a:ext cx="304800" cy="304800"/>
            <a:chOff x="3696" y="1728"/>
            <a:chExt cx="192" cy="192"/>
          </a:xfrm>
        </p:grpSpPr>
        <p:sp>
          <p:nvSpPr>
            <p:cNvPr id="20467" name="Oval 824"/>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468" name="Oval 825"/>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469" name="Oval 826"/>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470" name="Oval 827"/>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19839" name="Oval 828"/>
          <p:cNvSpPr>
            <a:spLocks noChangeArrowheads="1"/>
          </p:cNvSpPr>
          <p:nvPr/>
        </p:nvSpPr>
        <p:spPr bwMode="auto">
          <a:xfrm>
            <a:off x="5562600" y="3962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840" name="Oval 829"/>
          <p:cNvSpPr>
            <a:spLocks noChangeArrowheads="1"/>
          </p:cNvSpPr>
          <p:nvPr/>
        </p:nvSpPr>
        <p:spPr bwMode="auto">
          <a:xfrm>
            <a:off x="5715000" y="4114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841" name="Oval 830"/>
          <p:cNvSpPr>
            <a:spLocks noChangeArrowheads="1"/>
          </p:cNvSpPr>
          <p:nvPr/>
        </p:nvSpPr>
        <p:spPr bwMode="auto">
          <a:xfrm>
            <a:off x="5867400" y="4267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842" name="Oval 831"/>
          <p:cNvSpPr>
            <a:spLocks noChangeArrowheads="1"/>
          </p:cNvSpPr>
          <p:nvPr/>
        </p:nvSpPr>
        <p:spPr bwMode="auto">
          <a:xfrm>
            <a:off x="6019800" y="4419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843" name="Oval 832"/>
          <p:cNvSpPr>
            <a:spLocks noChangeArrowheads="1"/>
          </p:cNvSpPr>
          <p:nvPr/>
        </p:nvSpPr>
        <p:spPr bwMode="auto">
          <a:xfrm>
            <a:off x="5638800" y="3886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844" name="Oval 833"/>
          <p:cNvSpPr>
            <a:spLocks noChangeArrowheads="1"/>
          </p:cNvSpPr>
          <p:nvPr/>
        </p:nvSpPr>
        <p:spPr bwMode="auto">
          <a:xfrm>
            <a:off x="5791200" y="4038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845" name="Oval 834"/>
          <p:cNvSpPr>
            <a:spLocks noChangeArrowheads="1"/>
          </p:cNvSpPr>
          <p:nvPr/>
        </p:nvSpPr>
        <p:spPr bwMode="auto">
          <a:xfrm>
            <a:off x="5943600" y="4191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846" name="Oval 835"/>
          <p:cNvSpPr>
            <a:spLocks noChangeArrowheads="1"/>
          </p:cNvSpPr>
          <p:nvPr/>
        </p:nvSpPr>
        <p:spPr bwMode="auto">
          <a:xfrm>
            <a:off x="6096000" y="4343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19847" name="Group 836"/>
          <p:cNvGrpSpPr>
            <a:grpSpLocks/>
          </p:cNvGrpSpPr>
          <p:nvPr/>
        </p:nvGrpSpPr>
        <p:grpSpPr bwMode="auto">
          <a:xfrm flipH="1">
            <a:off x="5638800" y="4191000"/>
            <a:ext cx="304800" cy="304800"/>
            <a:chOff x="3696" y="1728"/>
            <a:chExt cx="192" cy="192"/>
          </a:xfrm>
        </p:grpSpPr>
        <p:sp>
          <p:nvSpPr>
            <p:cNvPr id="20463" name="Oval 837"/>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464" name="Oval 838"/>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465" name="Oval 839"/>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466" name="Oval 840"/>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19848" name="Oval 841"/>
          <p:cNvSpPr>
            <a:spLocks noChangeArrowheads="1"/>
          </p:cNvSpPr>
          <p:nvPr/>
        </p:nvSpPr>
        <p:spPr bwMode="auto">
          <a:xfrm>
            <a:off x="5715000" y="3886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849" name="Oval 842"/>
          <p:cNvSpPr>
            <a:spLocks noChangeArrowheads="1"/>
          </p:cNvSpPr>
          <p:nvPr/>
        </p:nvSpPr>
        <p:spPr bwMode="auto">
          <a:xfrm>
            <a:off x="5867400" y="4038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850" name="Oval 843"/>
          <p:cNvSpPr>
            <a:spLocks noChangeArrowheads="1"/>
          </p:cNvSpPr>
          <p:nvPr/>
        </p:nvSpPr>
        <p:spPr bwMode="auto">
          <a:xfrm>
            <a:off x="6019800" y="4191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851" name="Oval 844"/>
          <p:cNvSpPr>
            <a:spLocks noChangeArrowheads="1"/>
          </p:cNvSpPr>
          <p:nvPr/>
        </p:nvSpPr>
        <p:spPr bwMode="auto">
          <a:xfrm>
            <a:off x="6172200" y="4343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852" name="Oval 845"/>
          <p:cNvSpPr>
            <a:spLocks noChangeArrowheads="1"/>
          </p:cNvSpPr>
          <p:nvPr/>
        </p:nvSpPr>
        <p:spPr bwMode="auto">
          <a:xfrm>
            <a:off x="5791200" y="3810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853" name="Oval 846"/>
          <p:cNvSpPr>
            <a:spLocks noChangeArrowheads="1"/>
          </p:cNvSpPr>
          <p:nvPr/>
        </p:nvSpPr>
        <p:spPr bwMode="auto">
          <a:xfrm>
            <a:off x="5943600" y="3962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854" name="Oval 847"/>
          <p:cNvSpPr>
            <a:spLocks noChangeArrowheads="1"/>
          </p:cNvSpPr>
          <p:nvPr/>
        </p:nvSpPr>
        <p:spPr bwMode="auto">
          <a:xfrm>
            <a:off x="6096000" y="4114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855" name="Oval 848"/>
          <p:cNvSpPr>
            <a:spLocks noChangeArrowheads="1"/>
          </p:cNvSpPr>
          <p:nvPr/>
        </p:nvSpPr>
        <p:spPr bwMode="auto">
          <a:xfrm>
            <a:off x="6248400" y="4267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19856" name="Group 849"/>
          <p:cNvGrpSpPr>
            <a:grpSpLocks/>
          </p:cNvGrpSpPr>
          <p:nvPr/>
        </p:nvGrpSpPr>
        <p:grpSpPr bwMode="auto">
          <a:xfrm flipH="1">
            <a:off x="5791200" y="4114800"/>
            <a:ext cx="304800" cy="304800"/>
            <a:chOff x="3696" y="1728"/>
            <a:chExt cx="192" cy="192"/>
          </a:xfrm>
        </p:grpSpPr>
        <p:sp>
          <p:nvSpPr>
            <p:cNvPr id="20459" name="Oval 850"/>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460" name="Oval 851"/>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461" name="Oval 852"/>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462" name="Oval 853"/>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19857" name="Oval 854"/>
          <p:cNvSpPr>
            <a:spLocks noChangeArrowheads="1"/>
          </p:cNvSpPr>
          <p:nvPr/>
        </p:nvSpPr>
        <p:spPr bwMode="auto">
          <a:xfrm>
            <a:off x="5334000" y="4267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858" name="Oval 855"/>
          <p:cNvSpPr>
            <a:spLocks noChangeArrowheads="1"/>
          </p:cNvSpPr>
          <p:nvPr/>
        </p:nvSpPr>
        <p:spPr bwMode="auto">
          <a:xfrm>
            <a:off x="5486400" y="4419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859" name="Oval 856"/>
          <p:cNvSpPr>
            <a:spLocks noChangeArrowheads="1"/>
          </p:cNvSpPr>
          <p:nvPr/>
        </p:nvSpPr>
        <p:spPr bwMode="auto">
          <a:xfrm>
            <a:off x="5638800" y="4572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860" name="Oval 857"/>
          <p:cNvSpPr>
            <a:spLocks noChangeArrowheads="1"/>
          </p:cNvSpPr>
          <p:nvPr/>
        </p:nvSpPr>
        <p:spPr bwMode="auto">
          <a:xfrm>
            <a:off x="5410200" y="4191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861" name="Oval 858"/>
          <p:cNvSpPr>
            <a:spLocks noChangeArrowheads="1"/>
          </p:cNvSpPr>
          <p:nvPr/>
        </p:nvSpPr>
        <p:spPr bwMode="auto">
          <a:xfrm>
            <a:off x="5562600" y="4343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862" name="Oval 859"/>
          <p:cNvSpPr>
            <a:spLocks noChangeArrowheads="1"/>
          </p:cNvSpPr>
          <p:nvPr/>
        </p:nvSpPr>
        <p:spPr bwMode="auto">
          <a:xfrm>
            <a:off x="5715000" y="4495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19863" name="Group 860"/>
          <p:cNvGrpSpPr>
            <a:grpSpLocks/>
          </p:cNvGrpSpPr>
          <p:nvPr/>
        </p:nvGrpSpPr>
        <p:grpSpPr bwMode="auto">
          <a:xfrm flipH="1">
            <a:off x="5257800" y="4343400"/>
            <a:ext cx="304800" cy="304800"/>
            <a:chOff x="3696" y="1728"/>
            <a:chExt cx="192" cy="192"/>
          </a:xfrm>
        </p:grpSpPr>
        <p:sp>
          <p:nvSpPr>
            <p:cNvPr id="20455" name="Oval 861"/>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456" name="Oval 862"/>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457" name="Oval 863"/>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458" name="Oval 864"/>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19864" name="Oval 865"/>
          <p:cNvSpPr>
            <a:spLocks noChangeArrowheads="1"/>
          </p:cNvSpPr>
          <p:nvPr/>
        </p:nvSpPr>
        <p:spPr bwMode="auto">
          <a:xfrm>
            <a:off x="5334000" y="4267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865" name="Oval 866"/>
          <p:cNvSpPr>
            <a:spLocks noChangeArrowheads="1"/>
          </p:cNvSpPr>
          <p:nvPr/>
        </p:nvSpPr>
        <p:spPr bwMode="auto">
          <a:xfrm>
            <a:off x="5486400" y="4419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866" name="Oval 867"/>
          <p:cNvSpPr>
            <a:spLocks noChangeArrowheads="1"/>
          </p:cNvSpPr>
          <p:nvPr/>
        </p:nvSpPr>
        <p:spPr bwMode="auto">
          <a:xfrm>
            <a:off x="5638800" y="4572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867" name="Oval 868"/>
          <p:cNvSpPr>
            <a:spLocks noChangeArrowheads="1"/>
          </p:cNvSpPr>
          <p:nvPr/>
        </p:nvSpPr>
        <p:spPr bwMode="auto">
          <a:xfrm>
            <a:off x="5791200" y="4724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868" name="Oval 869"/>
          <p:cNvSpPr>
            <a:spLocks noChangeArrowheads="1"/>
          </p:cNvSpPr>
          <p:nvPr/>
        </p:nvSpPr>
        <p:spPr bwMode="auto">
          <a:xfrm>
            <a:off x="5410200" y="4191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869" name="Oval 870"/>
          <p:cNvSpPr>
            <a:spLocks noChangeArrowheads="1"/>
          </p:cNvSpPr>
          <p:nvPr/>
        </p:nvSpPr>
        <p:spPr bwMode="auto">
          <a:xfrm>
            <a:off x="5562600" y="4343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870" name="Oval 871"/>
          <p:cNvSpPr>
            <a:spLocks noChangeArrowheads="1"/>
          </p:cNvSpPr>
          <p:nvPr/>
        </p:nvSpPr>
        <p:spPr bwMode="auto">
          <a:xfrm>
            <a:off x="5715000" y="4495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19871" name="Group 872"/>
          <p:cNvGrpSpPr>
            <a:grpSpLocks/>
          </p:cNvGrpSpPr>
          <p:nvPr/>
        </p:nvGrpSpPr>
        <p:grpSpPr bwMode="auto">
          <a:xfrm flipH="1">
            <a:off x="5410200" y="4495800"/>
            <a:ext cx="304800" cy="304800"/>
            <a:chOff x="3696" y="1728"/>
            <a:chExt cx="192" cy="192"/>
          </a:xfrm>
        </p:grpSpPr>
        <p:sp>
          <p:nvSpPr>
            <p:cNvPr id="20451" name="Oval 873"/>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452" name="Oval 874"/>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453" name="Oval 875"/>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454" name="Oval 876"/>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19872" name="Oval 877"/>
          <p:cNvSpPr>
            <a:spLocks noChangeArrowheads="1"/>
          </p:cNvSpPr>
          <p:nvPr/>
        </p:nvSpPr>
        <p:spPr bwMode="auto">
          <a:xfrm>
            <a:off x="5486400" y="4191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873" name="Oval 878"/>
          <p:cNvSpPr>
            <a:spLocks noChangeArrowheads="1"/>
          </p:cNvSpPr>
          <p:nvPr/>
        </p:nvSpPr>
        <p:spPr bwMode="auto">
          <a:xfrm>
            <a:off x="5638800" y="4343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874" name="Oval 879"/>
          <p:cNvSpPr>
            <a:spLocks noChangeArrowheads="1"/>
          </p:cNvSpPr>
          <p:nvPr/>
        </p:nvSpPr>
        <p:spPr bwMode="auto">
          <a:xfrm>
            <a:off x="5791200" y="4495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875" name="Oval 880"/>
          <p:cNvSpPr>
            <a:spLocks noChangeArrowheads="1"/>
          </p:cNvSpPr>
          <p:nvPr/>
        </p:nvSpPr>
        <p:spPr bwMode="auto">
          <a:xfrm>
            <a:off x="5715000" y="4267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19876" name="Group 881"/>
          <p:cNvGrpSpPr>
            <a:grpSpLocks/>
          </p:cNvGrpSpPr>
          <p:nvPr/>
        </p:nvGrpSpPr>
        <p:grpSpPr bwMode="auto">
          <a:xfrm flipH="1">
            <a:off x="5562600" y="4419600"/>
            <a:ext cx="304800" cy="304800"/>
            <a:chOff x="3696" y="1728"/>
            <a:chExt cx="192" cy="192"/>
          </a:xfrm>
        </p:grpSpPr>
        <p:sp>
          <p:nvSpPr>
            <p:cNvPr id="20447" name="Oval 882"/>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448" name="Oval 883"/>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449" name="Oval 884"/>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450" name="Oval 885"/>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19877" name="Oval 886"/>
          <p:cNvSpPr>
            <a:spLocks noChangeArrowheads="1"/>
          </p:cNvSpPr>
          <p:nvPr/>
        </p:nvSpPr>
        <p:spPr bwMode="auto">
          <a:xfrm>
            <a:off x="4648200" y="3733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878" name="Oval 887"/>
          <p:cNvSpPr>
            <a:spLocks noChangeArrowheads="1"/>
          </p:cNvSpPr>
          <p:nvPr/>
        </p:nvSpPr>
        <p:spPr bwMode="auto">
          <a:xfrm>
            <a:off x="4800600" y="3886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879" name="Oval 888"/>
          <p:cNvSpPr>
            <a:spLocks noChangeArrowheads="1"/>
          </p:cNvSpPr>
          <p:nvPr/>
        </p:nvSpPr>
        <p:spPr bwMode="auto">
          <a:xfrm>
            <a:off x="4876800" y="3810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880" name="Oval 889"/>
          <p:cNvSpPr>
            <a:spLocks noChangeArrowheads="1"/>
          </p:cNvSpPr>
          <p:nvPr/>
        </p:nvSpPr>
        <p:spPr bwMode="auto">
          <a:xfrm>
            <a:off x="4648200" y="3733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881" name="Oval 890"/>
          <p:cNvSpPr>
            <a:spLocks noChangeArrowheads="1"/>
          </p:cNvSpPr>
          <p:nvPr/>
        </p:nvSpPr>
        <p:spPr bwMode="auto">
          <a:xfrm>
            <a:off x="4800600" y="3886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882" name="Oval 891"/>
          <p:cNvSpPr>
            <a:spLocks noChangeArrowheads="1"/>
          </p:cNvSpPr>
          <p:nvPr/>
        </p:nvSpPr>
        <p:spPr bwMode="auto">
          <a:xfrm>
            <a:off x="4953000" y="4038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883" name="Oval 892"/>
          <p:cNvSpPr>
            <a:spLocks noChangeArrowheads="1"/>
          </p:cNvSpPr>
          <p:nvPr/>
        </p:nvSpPr>
        <p:spPr bwMode="auto">
          <a:xfrm>
            <a:off x="4876800" y="3810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884" name="Oval 893"/>
          <p:cNvSpPr>
            <a:spLocks noChangeArrowheads="1"/>
          </p:cNvSpPr>
          <p:nvPr/>
        </p:nvSpPr>
        <p:spPr bwMode="auto">
          <a:xfrm>
            <a:off x="5029200" y="3962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885" name="Oval 894"/>
          <p:cNvSpPr>
            <a:spLocks noChangeArrowheads="1"/>
          </p:cNvSpPr>
          <p:nvPr/>
        </p:nvSpPr>
        <p:spPr bwMode="auto">
          <a:xfrm>
            <a:off x="4953000" y="3810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886" name="Oval 895"/>
          <p:cNvSpPr>
            <a:spLocks noChangeArrowheads="1"/>
          </p:cNvSpPr>
          <p:nvPr/>
        </p:nvSpPr>
        <p:spPr bwMode="auto">
          <a:xfrm>
            <a:off x="5105400" y="3962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887" name="Oval 896"/>
          <p:cNvSpPr>
            <a:spLocks noChangeArrowheads="1"/>
          </p:cNvSpPr>
          <p:nvPr/>
        </p:nvSpPr>
        <p:spPr bwMode="auto">
          <a:xfrm>
            <a:off x="5029200" y="3733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888" name="Oval 897"/>
          <p:cNvSpPr>
            <a:spLocks noChangeArrowheads="1"/>
          </p:cNvSpPr>
          <p:nvPr/>
        </p:nvSpPr>
        <p:spPr bwMode="auto">
          <a:xfrm>
            <a:off x="5181600" y="3886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19889" name="Group 898"/>
          <p:cNvGrpSpPr>
            <a:grpSpLocks/>
          </p:cNvGrpSpPr>
          <p:nvPr/>
        </p:nvGrpSpPr>
        <p:grpSpPr bwMode="auto">
          <a:xfrm flipH="1">
            <a:off x="4724400" y="3733800"/>
            <a:ext cx="304800" cy="304800"/>
            <a:chOff x="3696" y="1728"/>
            <a:chExt cx="192" cy="192"/>
          </a:xfrm>
        </p:grpSpPr>
        <p:sp>
          <p:nvSpPr>
            <p:cNvPr id="20443" name="Oval 899"/>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444" name="Oval 900"/>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445" name="Oval 901"/>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446" name="Oval 902"/>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19890" name="Oval 903"/>
          <p:cNvSpPr>
            <a:spLocks noChangeArrowheads="1"/>
          </p:cNvSpPr>
          <p:nvPr/>
        </p:nvSpPr>
        <p:spPr bwMode="auto">
          <a:xfrm>
            <a:off x="4648200" y="4114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891" name="Oval 904"/>
          <p:cNvSpPr>
            <a:spLocks noChangeArrowheads="1"/>
          </p:cNvSpPr>
          <p:nvPr/>
        </p:nvSpPr>
        <p:spPr bwMode="auto">
          <a:xfrm>
            <a:off x="4724400" y="4343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892" name="Oval 905"/>
          <p:cNvSpPr>
            <a:spLocks noChangeArrowheads="1"/>
          </p:cNvSpPr>
          <p:nvPr/>
        </p:nvSpPr>
        <p:spPr bwMode="auto">
          <a:xfrm>
            <a:off x="4648200" y="4114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893" name="Oval 906"/>
          <p:cNvSpPr>
            <a:spLocks noChangeArrowheads="1"/>
          </p:cNvSpPr>
          <p:nvPr/>
        </p:nvSpPr>
        <p:spPr bwMode="auto">
          <a:xfrm>
            <a:off x="4724400" y="4114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894" name="Oval 907"/>
          <p:cNvSpPr>
            <a:spLocks noChangeArrowheads="1"/>
          </p:cNvSpPr>
          <p:nvPr/>
        </p:nvSpPr>
        <p:spPr bwMode="auto">
          <a:xfrm>
            <a:off x="4648200" y="3886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895" name="Oval 908"/>
          <p:cNvSpPr>
            <a:spLocks noChangeArrowheads="1"/>
          </p:cNvSpPr>
          <p:nvPr/>
        </p:nvSpPr>
        <p:spPr bwMode="auto">
          <a:xfrm>
            <a:off x="4800600" y="3962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896" name="Oval 909"/>
          <p:cNvSpPr>
            <a:spLocks noChangeArrowheads="1"/>
          </p:cNvSpPr>
          <p:nvPr/>
        </p:nvSpPr>
        <p:spPr bwMode="auto">
          <a:xfrm>
            <a:off x="4953000" y="4114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897" name="Oval 910"/>
          <p:cNvSpPr>
            <a:spLocks noChangeArrowheads="1"/>
          </p:cNvSpPr>
          <p:nvPr/>
        </p:nvSpPr>
        <p:spPr bwMode="auto">
          <a:xfrm>
            <a:off x="5105400" y="4267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898" name="Oval 911"/>
          <p:cNvSpPr>
            <a:spLocks noChangeArrowheads="1"/>
          </p:cNvSpPr>
          <p:nvPr/>
        </p:nvSpPr>
        <p:spPr bwMode="auto">
          <a:xfrm>
            <a:off x="5257800" y="4419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899" name="Oval 912"/>
          <p:cNvSpPr>
            <a:spLocks noChangeArrowheads="1"/>
          </p:cNvSpPr>
          <p:nvPr/>
        </p:nvSpPr>
        <p:spPr bwMode="auto">
          <a:xfrm>
            <a:off x="4876800" y="3886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900" name="Oval 913"/>
          <p:cNvSpPr>
            <a:spLocks noChangeArrowheads="1"/>
          </p:cNvSpPr>
          <p:nvPr/>
        </p:nvSpPr>
        <p:spPr bwMode="auto">
          <a:xfrm>
            <a:off x="5029200" y="4038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901" name="Oval 914"/>
          <p:cNvSpPr>
            <a:spLocks noChangeArrowheads="1"/>
          </p:cNvSpPr>
          <p:nvPr/>
        </p:nvSpPr>
        <p:spPr bwMode="auto">
          <a:xfrm>
            <a:off x="5181600" y="4191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902" name="Oval 915"/>
          <p:cNvSpPr>
            <a:spLocks noChangeArrowheads="1"/>
          </p:cNvSpPr>
          <p:nvPr/>
        </p:nvSpPr>
        <p:spPr bwMode="auto">
          <a:xfrm>
            <a:off x="5334000" y="4343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19903" name="Group 916"/>
          <p:cNvGrpSpPr>
            <a:grpSpLocks/>
          </p:cNvGrpSpPr>
          <p:nvPr/>
        </p:nvGrpSpPr>
        <p:grpSpPr bwMode="auto">
          <a:xfrm flipH="1">
            <a:off x="4876800" y="4191000"/>
            <a:ext cx="304800" cy="304800"/>
            <a:chOff x="3696" y="1728"/>
            <a:chExt cx="192" cy="192"/>
          </a:xfrm>
        </p:grpSpPr>
        <p:sp>
          <p:nvSpPr>
            <p:cNvPr id="20439" name="Oval 917"/>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440" name="Oval 918"/>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441" name="Oval 919"/>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442" name="Oval 920"/>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19904" name="Oval 921"/>
          <p:cNvSpPr>
            <a:spLocks noChangeArrowheads="1"/>
          </p:cNvSpPr>
          <p:nvPr/>
        </p:nvSpPr>
        <p:spPr bwMode="auto">
          <a:xfrm>
            <a:off x="4953000" y="4114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905" name="Oval 922"/>
          <p:cNvSpPr>
            <a:spLocks noChangeArrowheads="1"/>
          </p:cNvSpPr>
          <p:nvPr/>
        </p:nvSpPr>
        <p:spPr bwMode="auto">
          <a:xfrm>
            <a:off x="5105400" y="4267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906" name="Oval 923"/>
          <p:cNvSpPr>
            <a:spLocks noChangeArrowheads="1"/>
          </p:cNvSpPr>
          <p:nvPr/>
        </p:nvSpPr>
        <p:spPr bwMode="auto">
          <a:xfrm>
            <a:off x="5257800" y="4419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907" name="Oval 924"/>
          <p:cNvSpPr>
            <a:spLocks noChangeArrowheads="1"/>
          </p:cNvSpPr>
          <p:nvPr/>
        </p:nvSpPr>
        <p:spPr bwMode="auto">
          <a:xfrm>
            <a:off x="5410200" y="4572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908" name="Oval 925"/>
          <p:cNvSpPr>
            <a:spLocks noChangeArrowheads="1"/>
          </p:cNvSpPr>
          <p:nvPr/>
        </p:nvSpPr>
        <p:spPr bwMode="auto">
          <a:xfrm>
            <a:off x="5029200" y="4038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909" name="Oval 926"/>
          <p:cNvSpPr>
            <a:spLocks noChangeArrowheads="1"/>
          </p:cNvSpPr>
          <p:nvPr/>
        </p:nvSpPr>
        <p:spPr bwMode="auto">
          <a:xfrm>
            <a:off x="5181600" y="4191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910" name="Oval 927"/>
          <p:cNvSpPr>
            <a:spLocks noChangeArrowheads="1"/>
          </p:cNvSpPr>
          <p:nvPr/>
        </p:nvSpPr>
        <p:spPr bwMode="auto">
          <a:xfrm>
            <a:off x="5334000" y="4343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911" name="Oval 928"/>
          <p:cNvSpPr>
            <a:spLocks noChangeArrowheads="1"/>
          </p:cNvSpPr>
          <p:nvPr/>
        </p:nvSpPr>
        <p:spPr bwMode="auto">
          <a:xfrm>
            <a:off x="5486400" y="4495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19912" name="Group 929"/>
          <p:cNvGrpSpPr>
            <a:grpSpLocks/>
          </p:cNvGrpSpPr>
          <p:nvPr/>
        </p:nvGrpSpPr>
        <p:grpSpPr bwMode="auto">
          <a:xfrm flipH="1">
            <a:off x="5029200" y="4343400"/>
            <a:ext cx="304800" cy="304800"/>
            <a:chOff x="3696" y="1728"/>
            <a:chExt cx="192" cy="192"/>
          </a:xfrm>
        </p:grpSpPr>
        <p:sp>
          <p:nvSpPr>
            <p:cNvPr id="20435" name="Oval 930"/>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436" name="Oval 931"/>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437" name="Oval 932"/>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438" name="Oval 933"/>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19913" name="Oval 934"/>
          <p:cNvSpPr>
            <a:spLocks noChangeArrowheads="1"/>
          </p:cNvSpPr>
          <p:nvPr/>
        </p:nvSpPr>
        <p:spPr bwMode="auto">
          <a:xfrm>
            <a:off x="5105400" y="4038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914" name="Oval 935"/>
          <p:cNvSpPr>
            <a:spLocks noChangeArrowheads="1"/>
          </p:cNvSpPr>
          <p:nvPr/>
        </p:nvSpPr>
        <p:spPr bwMode="auto">
          <a:xfrm>
            <a:off x="5257800" y="4191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915" name="Oval 936"/>
          <p:cNvSpPr>
            <a:spLocks noChangeArrowheads="1"/>
          </p:cNvSpPr>
          <p:nvPr/>
        </p:nvSpPr>
        <p:spPr bwMode="auto">
          <a:xfrm>
            <a:off x="5410200" y="4343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916" name="Oval 937"/>
          <p:cNvSpPr>
            <a:spLocks noChangeArrowheads="1"/>
          </p:cNvSpPr>
          <p:nvPr/>
        </p:nvSpPr>
        <p:spPr bwMode="auto">
          <a:xfrm>
            <a:off x="5562600" y="4495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917" name="Oval 938"/>
          <p:cNvSpPr>
            <a:spLocks noChangeArrowheads="1"/>
          </p:cNvSpPr>
          <p:nvPr/>
        </p:nvSpPr>
        <p:spPr bwMode="auto">
          <a:xfrm>
            <a:off x="5181600" y="3962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918" name="Oval 939"/>
          <p:cNvSpPr>
            <a:spLocks noChangeArrowheads="1"/>
          </p:cNvSpPr>
          <p:nvPr/>
        </p:nvSpPr>
        <p:spPr bwMode="auto">
          <a:xfrm>
            <a:off x="5334000" y="4114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919" name="Oval 940"/>
          <p:cNvSpPr>
            <a:spLocks noChangeArrowheads="1"/>
          </p:cNvSpPr>
          <p:nvPr/>
        </p:nvSpPr>
        <p:spPr bwMode="auto">
          <a:xfrm>
            <a:off x="5486400" y="4267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920" name="Oval 941"/>
          <p:cNvSpPr>
            <a:spLocks noChangeArrowheads="1"/>
          </p:cNvSpPr>
          <p:nvPr/>
        </p:nvSpPr>
        <p:spPr bwMode="auto">
          <a:xfrm>
            <a:off x="5638800" y="4419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19921" name="Group 942"/>
          <p:cNvGrpSpPr>
            <a:grpSpLocks/>
          </p:cNvGrpSpPr>
          <p:nvPr/>
        </p:nvGrpSpPr>
        <p:grpSpPr bwMode="auto">
          <a:xfrm flipH="1">
            <a:off x="5181600" y="4267200"/>
            <a:ext cx="304800" cy="304800"/>
            <a:chOff x="3696" y="1728"/>
            <a:chExt cx="192" cy="192"/>
          </a:xfrm>
        </p:grpSpPr>
        <p:sp>
          <p:nvSpPr>
            <p:cNvPr id="20431" name="Oval 943"/>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432" name="Oval 944"/>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433" name="Oval 945"/>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434" name="Oval 946"/>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19922" name="Oval 947"/>
          <p:cNvSpPr>
            <a:spLocks noChangeArrowheads="1"/>
          </p:cNvSpPr>
          <p:nvPr/>
        </p:nvSpPr>
        <p:spPr bwMode="auto">
          <a:xfrm>
            <a:off x="4724400" y="4419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923" name="Oval 948"/>
          <p:cNvSpPr>
            <a:spLocks noChangeArrowheads="1"/>
          </p:cNvSpPr>
          <p:nvPr/>
        </p:nvSpPr>
        <p:spPr bwMode="auto">
          <a:xfrm>
            <a:off x="4876800" y="4572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924" name="Oval 949"/>
          <p:cNvSpPr>
            <a:spLocks noChangeArrowheads="1"/>
          </p:cNvSpPr>
          <p:nvPr/>
        </p:nvSpPr>
        <p:spPr bwMode="auto">
          <a:xfrm>
            <a:off x="5029200" y="4724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925" name="Oval 950"/>
          <p:cNvSpPr>
            <a:spLocks noChangeArrowheads="1"/>
          </p:cNvSpPr>
          <p:nvPr/>
        </p:nvSpPr>
        <p:spPr bwMode="auto">
          <a:xfrm>
            <a:off x="4800600" y="4343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926" name="Oval 951"/>
          <p:cNvSpPr>
            <a:spLocks noChangeArrowheads="1"/>
          </p:cNvSpPr>
          <p:nvPr/>
        </p:nvSpPr>
        <p:spPr bwMode="auto">
          <a:xfrm>
            <a:off x="4953000" y="4495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927" name="Oval 952"/>
          <p:cNvSpPr>
            <a:spLocks noChangeArrowheads="1"/>
          </p:cNvSpPr>
          <p:nvPr/>
        </p:nvSpPr>
        <p:spPr bwMode="auto">
          <a:xfrm>
            <a:off x="5105400" y="4648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19928" name="Group 953"/>
          <p:cNvGrpSpPr>
            <a:grpSpLocks/>
          </p:cNvGrpSpPr>
          <p:nvPr/>
        </p:nvGrpSpPr>
        <p:grpSpPr bwMode="auto">
          <a:xfrm flipH="1">
            <a:off x="4648200" y="4495800"/>
            <a:ext cx="304800" cy="304800"/>
            <a:chOff x="3696" y="1728"/>
            <a:chExt cx="192" cy="192"/>
          </a:xfrm>
        </p:grpSpPr>
        <p:sp>
          <p:nvSpPr>
            <p:cNvPr id="20427" name="Oval 954"/>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428" name="Oval 955"/>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429" name="Oval 956"/>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430" name="Oval 957"/>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19929" name="Oval 958"/>
          <p:cNvSpPr>
            <a:spLocks noChangeArrowheads="1"/>
          </p:cNvSpPr>
          <p:nvPr/>
        </p:nvSpPr>
        <p:spPr bwMode="auto">
          <a:xfrm>
            <a:off x="4724400" y="4419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930" name="Oval 959"/>
          <p:cNvSpPr>
            <a:spLocks noChangeArrowheads="1"/>
          </p:cNvSpPr>
          <p:nvPr/>
        </p:nvSpPr>
        <p:spPr bwMode="auto">
          <a:xfrm>
            <a:off x="4876800" y="4572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931" name="Oval 960"/>
          <p:cNvSpPr>
            <a:spLocks noChangeArrowheads="1"/>
          </p:cNvSpPr>
          <p:nvPr/>
        </p:nvSpPr>
        <p:spPr bwMode="auto">
          <a:xfrm>
            <a:off x="5029200" y="4724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932" name="Oval 961"/>
          <p:cNvSpPr>
            <a:spLocks noChangeArrowheads="1"/>
          </p:cNvSpPr>
          <p:nvPr/>
        </p:nvSpPr>
        <p:spPr bwMode="auto">
          <a:xfrm>
            <a:off x="5181600" y="4876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933" name="Oval 962"/>
          <p:cNvSpPr>
            <a:spLocks noChangeArrowheads="1"/>
          </p:cNvSpPr>
          <p:nvPr/>
        </p:nvSpPr>
        <p:spPr bwMode="auto">
          <a:xfrm>
            <a:off x="4800600" y="4343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934" name="Oval 963"/>
          <p:cNvSpPr>
            <a:spLocks noChangeArrowheads="1"/>
          </p:cNvSpPr>
          <p:nvPr/>
        </p:nvSpPr>
        <p:spPr bwMode="auto">
          <a:xfrm>
            <a:off x="4953000" y="4495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935" name="Oval 964"/>
          <p:cNvSpPr>
            <a:spLocks noChangeArrowheads="1"/>
          </p:cNvSpPr>
          <p:nvPr/>
        </p:nvSpPr>
        <p:spPr bwMode="auto">
          <a:xfrm>
            <a:off x="5105400" y="4648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19936" name="Group 965"/>
          <p:cNvGrpSpPr>
            <a:grpSpLocks/>
          </p:cNvGrpSpPr>
          <p:nvPr/>
        </p:nvGrpSpPr>
        <p:grpSpPr bwMode="auto">
          <a:xfrm flipH="1">
            <a:off x="4800600" y="4648200"/>
            <a:ext cx="304800" cy="304800"/>
            <a:chOff x="3696" y="1728"/>
            <a:chExt cx="192" cy="192"/>
          </a:xfrm>
        </p:grpSpPr>
        <p:sp>
          <p:nvSpPr>
            <p:cNvPr id="20423" name="Oval 966"/>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424" name="Oval 967"/>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425" name="Oval 968"/>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426" name="Oval 969"/>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19937" name="Oval 970"/>
          <p:cNvSpPr>
            <a:spLocks noChangeArrowheads="1"/>
          </p:cNvSpPr>
          <p:nvPr/>
        </p:nvSpPr>
        <p:spPr bwMode="auto">
          <a:xfrm>
            <a:off x="4876800" y="4343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938" name="Oval 971"/>
          <p:cNvSpPr>
            <a:spLocks noChangeArrowheads="1"/>
          </p:cNvSpPr>
          <p:nvPr/>
        </p:nvSpPr>
        <p:spPr bwMode="auto">
          <a:xfrm>
            <a:off x="5029200" y="4495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939" name="Oval 972"/>
          <p:cNvSpPr>
            <a:spLocks noChangeArrowheads="1"/>
          </p:cNvSpPr>
          <p:nvPr/>
        </p:nvSpPr>
        <p:spPr bwMode="auto">
          <a:xfrm>
            <a:off x="5181600" y="4648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940" name="Oval 973"/>
          <p:cNvSpPr>
            <a:spLocks noChangeArrowheads="1"/>
          </p:cNvSpPr>
          <p:nvPr/>
        </p:nvSpPr>
        <p:spPr bwMode="auto">
          <a:xfrm>
            <a:off x="5105400" y="4419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19941" name="Group 974"/>
          <p:cNvGrpSpPr>
            <a:grpSpLocks/>
          </p:cNvGrpSpPr>
          <p:nvPr/>
        </p:nvGrpSpPr>
        <p:grpSpPr bwMode="auto">
          <a:xfrm flipH="1">
            <a:off x="4953000" y="4572000"/>
            <a:ext cx="304800" cy="304800"/>
            <a:chOff x="3696" y="1728"/>
            <a:chExt cx="192" cy="192"/>
          </a:xfrm>
        </p:grpSpPr>
        <p:sp>
          <p:nvSpPr>
            <p:cNvPr id="20419" name="Oval 975"/>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420" name="Oval 976"/>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421" name="Oval 977"/>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422" name="Oval 978"/>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19942" name="Group 983"/>
          <p:cNvGrpSpPr>
            <a:grpSpLocks/>
          </p:cNvGrpSpPr>
          <p:nvPr/>
        </p:nvGrpSpPr>
        <p:grpSpPr bwMode="auto">
          <a:xfrm>
            <a:off x="2438400" y="3657600"/>
            <a:ext cx="533400" cy="533400"/>
            <a:chOff x="1104" y="1632"/>
            <a:chExt cx="336" cy="336"/>
          </a:xfrm>
        </p:grpSpPr>
        <p:sp>
          <p:nvSpPr>
            <p:cNvPr id="20415" name="AutoShape 979"/>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416" name="AutoShape 980"/>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417" name="AutoShape 981"/>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418" name="AutoShape 982"/>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19943" name="Group 984"/>
          <p:cNvGrpSpPr>
            <a:grpSpLocks/>
          </p:cNvGrpSpPr>
          <p:nvPr/>
        </p:nvGrpSpPr>
        <p:grpSpPr bwMode="auto">
          <a:xfrm rot="-5400000">
            <a:off x="3048000" y="4267200"/>
            <a:ext cx="533400" cy="533400"/>
            <a:chOff x="1104" y="1632"/>
            <a:chExt cx="336" cy="336"/>
          </a:xfrm>
        </p:grpSpPr>
        <p:sp>
          <p:nvSpPr>
            <p:cNvPr id="20411" name="AutoShape 985"/>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412" name="AutoShape 986"/>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413" name="AutoShape 987"/>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414" name="AutoShape 988"/>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19944" name="Group 989"/>
          <p:cNvGrpSpPr>
            <a:grpSpLocks/>
          </p:cNvGrpSpPr>
          <p:nvPr/>
        </p:nvGrpSpPr>
        <p:grpSpPr bwMode="auto">
          <a:xfrm>
            <a:off x="2590800" y="3810000"/>
            <a:ext cx="533400" cy="533400"/>
            <a:chOff x="1104" y="1632"/>
            <a:chExt cx="336" cy="336"/>
          </a:xfrm>
        </p:grpSpPr>
        <p:sp>
          <p:nvSpPr>
            <p:cNvPr id="20407" name="AutoShape 990"/>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408" name="AutoShape 991"/>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409" name="AutoShape 992"/>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410" name="AutoShape 993"/>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19945" name="Group 994"/>
          <p:cNvGrpSpPr>
            <a:grpSpLocks/>
          </p:cNvGrpSpPr>
          <p:nvPr/>
        </p:nvGrpSpPr>
        <p:grpSpPr bwMode="auto">
          <a:xfrm rot="-5400000">
            <a:off x="2743200" y="3962400"/>
            <a:ext cx="533400" cy="533400"/>
            <a:chOff x="1104" y="1632"/>
            <a:chExt cx="336" cy="336"/>
          </a:xfrm>
        </p:grpSpPr>
        <p:sp>
          <p:nvSpPr>
            <p:cNvPr id="20403" name="AutoShape 995"/>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404" name="AutoShape 996"/>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405" name="AutoShape 997"/>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406" name="AutoShape 998"/>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19946" name="Group 999"/>
          <p:cNvGrpSpPr>
            <a:grpSpLocks/>
          </p:cNvGrpSpPr>
          <p:nvPr/>
        </p:nvGrpSpPr>
        <p:grpSpPr bwMode="auto">
          <a:xfrm>
            <a:off x="2286000" y="3886200"/>
            <a:ext cx="533400" cy="533400"/>
            <a:chOff x="1104" y="1632"/>
            <a:chExt cx="336" cy="336"/>
          </a:xfrm>
        </p:grpSpPr>
        <p:sp>
          <p:nvSpPr>
            <p:cNvPr id="20399" name="AutoShape 1000"/>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400" name="AutoShape 1001"/>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401" name="AutoShape 1002"/>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402" name="AutoShape 1003"/>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19947" name="Group 1004"/>
          <p:cNvGrpSpPr>
            <a:grpSpLocks/>
          </p:cNvGrpSpPr>
          <p:nvPr/>
        </p:nvGrpSpPr>
        <p:grpSpPr bwMode="auto">
          <a:xfrm rot="-5400000">
            <a:off x="2438400" y="4038600"/>
            <a:ext cx="533400" cy="533400"/>
            <a:chOff x="1104" y="1632"/>
            <a:chExt cx="336" cy="336"/>
          </a:xfrm>
        </p:grpSpPr>
        <p:sp>
          <p:nvSpPr>
            <p:cNvPr id="20395" name="AutoShape 1005"/>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396" name="AutoShape 1006"/>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397" name="AutoShape 1007"/>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398" name="AutoShape 1008"/>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19948" name="Group 1009"/>
          <p:cNvGrpSpPr>
            <a:grpSpLocks/>
          </p:cNvGrpSpPr>
          <p:nvPr/>
        </p:nvGrpSpPr>
        <p:grpSpPr bwMode="auto">
          <a:xfrm>
            <a:off x="2438400" y="4038600"/>
            <a:ext cx="533400" cy="533400"/>
            <a:chOff x="1104" y="1632"/>
            <a:chExt cx="336" cy="336"/>
          </a:xfrm>
        </p:grpSpPr>
        <p:sp>
          <p:nvSpPr>
            <p:cNvPr id="20391" name="AutoShape 1010"/>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392" name="AutoShape 1011"/>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393" name="AutoShape 1012"/>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394" name="AutoShape 1013"/>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19949" name="Group 1014"/>
          <p:cNvGrpSpPr>
            <a:grpSpLocks/>
          </p:cNvGrpSpPr>
          <p:nvPr/>
        </p:nvGrpSpPr>
        <p:grpSpPr bwMode="auto">
          <a:xfrm>
            <a:off x="2590800" y="3810000"/>
            <a:ext cx="533400" cy="533400"/>
            <a:chOff x="1104" y="1632"/>
            <a:chExt cx="336" cy="336"/>
          </a:xfrm>
        </p:grpSpPr>
        <p:sp>
          <p:nvSpPr>
            <p:cNvPr id="20387" name="AutoShape 1015"/>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388" name="AutoShape 1016"/>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389" name="AutoShape 1017"/>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390" name="AutoShape 1018"/>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19950" name="Group 1019"/>
          <p:cNvGrpSpPr>
            <a:grpSpLocks/>
          </p:cNvGrpSpPr>
          <p:nvPr/>
        </p:nvGrpSpPr>
        <p:grpSpPr bwMode="auto">
          <a:xfrm rot="-5400000">
            <a:off x="2743200" y="3962400"/>
            <a:ext cx="533400" cy="533400"/>
            <a:chOff x="1104" y="1632"/>
            <a:chExt cx="336" cy="336"/>
          </a:xfrm>
        </p:grpSpPr>
        <p:sp>
          <p:nvSpPr>
            <p:cNvPr id="20383" name="AutoShape 1020"/>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384" name="AutoShape 1021"/>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385" name="AutoShape 1022"/>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386" name="AutoShape 1023"/>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19951" name="Group 1024"/>
          <p:cNvGrpSpPr>
            <a:grpSpLocks/>
          </p:cNvGrpSpPr>
          <p:nvPr/>
        </p:nvGrpSpPr>
        <p:grpSpPr bwMode="auto">
          <a:xfrm>
            <a:off x="2743200" y="3962400"/>
            <a:ext cx="533400" cy="533400"/>
            <a:chOff x="1104" y="1632"/>
            <a:chExt cx="336" cy="336"/>
          </a:xfrm>
        </p:grpSpPr>
        <p:sp>
          <p:nvSpPr>
            <p:cNvPr id="20379" name="AutoShape 1025"/>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380" name="AutoShape 1026"/>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381" name="AutoShape 1027"/>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382" name="AutoShape 1028"/>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19952" name="Group 1029"/>
          <p:cNvGrpSpPr>
            <a:grpSpLocks/>
          </p:cNvGrpSpPr>
          <p:nvPr/>
        </p:nvGrpSpPr>
        <p:grpSpPr bwMode="auto">
          <a:xfrm>
            <a:off x="2438400" y="4038600"/>
            <a:ext cx="533400" cy="533400"/>
            <a:chOff x="1104" y="1632"/>
            <a:chExt cx="336" cy="336"/>
          </a:xfrm>
        </p:grpSpPr>
        <p:sp>
          <p:nvSpPr>
            <p:cNvPr id="20375" name="AutoShape 1030"/>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376" name="AutoShape 1031"/>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377" name="AutoShape 1032"/>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378" name="AutoShape 1033"/>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19953" name="Group 1034"/>
          <p:cNvGrpSpPr>
            <a:grpSpLocks/>
          </p:cNvGrpSpPr>
          <p:nvPr/>
        </p:nvGrpSpPr>
        <p:grpSpPr bwMode="auto">
          <a:xfrm rot="-5400000">
            <a:off x="2590800" y="4191000"/>
            <a:ext cx="533400" cy="533400"/>
            <a:chOff x="1104" y="1632"/>
            <a:chExt cx="336" cy="336"/>
          </a:xfrm>
        </p:grpSpPr>
        <p:sp>
          <p:nvSpPr>
            <p:cNvPr id="20371" name="AutoShape 1035"/>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372" name="AutoShape 1036"/>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373" name="AutoShape 1037"/>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374" name="AutoShape 1038"/>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19954" name="Group 1039"/>
          <p:cNvGrpSpPr>
            <a:grpSpLocks/>
          </p:cNvGrpSpPr>
          <p:nvPr/>
        </p:nvGrpSpPr>
        <p:grpSpPr bwMode="auto">
          <a:xfrm>
            <a:off x="2590800" y="4191000"/>
            <a:ext cx="533400" cy="533400"/>
            <a:chOff x="1104" y="1632"/>
            <a:chExt cx="336" cy="336"/>
          </a:xfrm>
        </p:grpSpPr>
        <p:sp>
          <p:nvSpPr>
            <p:cNvPr id="20367" name="AutoShape 1040"/>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368" name="AutoShape 1041"/>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369" name="AutoShape 1042"/>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370" name="AutoShape 1043"/>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19955" name="Group 1044"/>
          <p:cNvGrpSpPr>
            <a:grpSpLocks/>
          </p:cNvGrpSpPr>
          <p:nvPr/>
        </p:nvGrpSpPr>
        <p:grpSpPr bwMode="auto">
          <a:xfrm>
            <a:off x="2743200" y="3962400"/>
            <a:ext cx="533400" cy="533400"/>
            <a:chOff x="1104" y="1632"/>
            <a:chExt cx="336" cy="336"/>
          </a:xfrm>
        </p:grpSpPr>
        <p:sp>
          <p:nvSpPr>
            <p:cNvPr id="20363" name="AutoShape 1045"/>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364" name="AutoShape 1046"/>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365" name="AutoShape 1047"/>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366" name="AutoShape 1048"/>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19956" name="Group 1049"/>
          <p:cNvGrpSpPr>
            <a:grpSpLocks/>
          </p:cNvGrpSpPr>
          <p:nvPr/>
        </p:nvGrpSpPr>
        <p:grpSpPr bwMode="auto">
          <a:xfrm rot="-5400000">
            <a:off x="2895600" y="4114800"/>
            <a:ext cx="533400" cy="533400"/>
            <a:chOff x="1104" y="1632"/>
            <a:chExt cx="336" cy="336"/>
          </a:xfrm>
        </p:grpSpPr>
        <p:sp>
          <p:nvSpPr>
            <p:cNvPr id="20359" name="AutoShape 1050"/>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360" name="AutoShape 1051"/>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361" name="AutoShape 1052"/>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362" name="AutoShape 1053"/>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19957" name="Group 1054"/>
          <p:cNvGrpSpPr>
            <a:grpSpLocks/>
          </p:cNvGrpSpPr>
          <p:nvPr/>
        </p:nvGrpSpPr>
        <p:grpSpPr bwMode="auto">
          <a:xfrm>
            <a:off x="2895600" y="4114800"/>
            <a:ext cx="533400" cy="533400"/>
            <a:chOff x="1104" y="1632"/>
            <a:chExt cx="336" cy="336"/>
          </a:xfrm>
        </p:grpSpPr>
        <p:sp>
          <p:nvSpPr>
            <p:cNvPr id="20355" name="AutoShape 1055"/>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356" name="AutoShape 1056"/>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357" name="AutoShape 1057"/>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358" name="AutoShape 1058"/>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19958" name="Group 1059"/>
          <p:cNvGrpSpPr>
            <a:grpSpLocks/>
          </p:cNvGrpSpPr>
          <p:nvPr/>
        </p:nvGrpSpPr>
        <p:grpSpPr bwMode="auto">
          <a:xfrm>
            <a:off x="2590800" y="4191000"/>
            <a:ext cx="533400" cy="533400"/>
            <a:chOff x="1104" y="1632"/>
            <a:chExt cx="336" cy="336"/>
          </a:xfrm>
        </p:grpSpPr>
        <p:sp>
          <p:nvSpPr>
            <p:cNvPr id="20351" name="AutoShape 1060"/>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352" name="AutoShape 1061"/>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353" name="AutoShape 1062"/>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354" name="AutoShape 1063"/>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19959" name="Group 1064"/>
          <p:cNvGrpSpPr>
            <a:grpSpLocks/>
          </p:cNvGrpSpPr>
          <p:nvPr/>
        </p:nvGrpSpPr>
        <p:grpSpPr bwMode="auto">
          <a:xfrm rot="-5400000">
            <a:off x="2743200" y="4343400"/>
            <a:ext cx="533400" cy="533400"/>
            <a:chOff x="1104" y="1632"/>
            <a:chExt cx="336" cy="336"/>
          </a:xfrm>
        </p:grpSpPr>
        <p:sp>
          <p:nvSpPr>
            <p:cNvPr id="20347" name="AutoShape 1065"/>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348" name="AutoShape 1066"/>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349" name="AutoShape 1067"/>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350" name="AutoShape 1068"/>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19960" name="Group 1069"/>
          <p:cNvGrpSpPr>
            <a:grpSpLocks/>
          </p:cNvGrpSpPr>
          <p:nvPr/>
        </p:nvGrpSpPr>
        <p:grpSpPr bwMode="auto">
          <a:xfrm>
            <a:off x="2743200" y="4343400"/>
            <a:ext cx="533400" cy="533400"/>
            <a:chOff x="1104" y="1632"/>
            <a:chExt cx="336" cy="336"/>
          </a:xfrm>
        </p:grpSpPr>
        <p:sp>
          <p:nvSpPr>
            <p:cNvPr id="20343" name="AutoShape 1070"/>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344" name="AutoShape 1071"/>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345" name="AutoShape 1072"/>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346" name="AutoShape 1073"/>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19961" name="Group 1074"/>
          <p:cNvGrpSpPr>
            <a:grpSpLocks/>
          </p:cNvGrpSpPr>
          <p:nvPr/>
        </p:nvGrpSpPr>
        <p:grpSpPr bwMode="auto">
          <a:xfrm>
            <a:off x="2895600" y="4114800"/>
            <a:ext cx="533400" cy="533400"/>
            <a:chOff x="1104" y="1632"/>
            <a:chExt cx="336" cy="336"/>
          </a:xfrm>
        </p:grpSpPr>
        <p:sp>
          <p:nvSpPr>
            <p:cNvPr id="20339" name="AutoShape 1075"/>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340" name="AutoShape 1076"/>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341" name="AutoShape 1077"/>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342" name="AutoShape 1078"/>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19962" name="Group 1079"/>
          <p:cNvGrpSpPr>
            <a:grpSpLocks/>
          </p:cNvGrpSpPr>
          <p:nvPr/>
        </p:nvGrpSpPr>
        <p:grpSpPr bwMode="auto">
          <a:xfrm rot="-5400000">
            <a:off x="3048000" y="4267200"/>
            <a:ext cx="533400" cy="533400"/>
            <a:chOff x="1104" y="1632"/>
            <a:chExt cx="336" cy="336"/>
          </a:xfrm>
        </p:grpSpPr>
        <p:sp>
          <p:nvSpPr>
            <p:cNvPr id="20335" name="AutoShape 1080"/>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336" name="AutoShape 1081"/>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337" name="AutoShape 1082"/>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338" name="AutoShape 1083"/>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19963" name="Group 1084"/>
          <p:cNvGrpSpPr>
            <a:grpSpLocks/>
          </p:cNvGrpSpPr>
          <p:nvPr/>
        </p:nvGrpSpPr>
        <p:grpSpPr bwMode="auto">
          <a:xfrm>
            <a:off x="3048000" y="4267200"/>
            <a:ext cx="533400" cy="533400"/>
            <a:chOff x="1104" y="1632"/>
            <a:chExt cx="336" cy="336"/>
          </a:xfrm>
        </p:grpSpPr>
        <p:sp>
          <p:nvSpPr>
            <p:cNvPr id="20331" name="AutoShape 1085"/>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332" name="AutoShape 1086"/>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333" name="AutoShape 1087"/>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334" name="AutoShape 1088"/>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19964" name="Group 1089"/>
          <p:cNvGrpSpPr>
            <a:grpSpLocks/>
          </p:cNvGrpSpPr>
          <p:nvPr/>
        </p:nvGrpSpPr>
        <p:grpSpPr bwMode="auto">
          <a:xfrm>
            <a:off x="2743200" y="4343400"/>
            <a:ext cx="533400" cy="533400"/>
            <a:chOff x="1104" y="1632"/>
            <a:chExt cx="336" cy="336"/>
          </a:xfrm>
        </p:grpSpPr>
        <p:sp>
          <p:nvSpPr>
            <p:cNvPr id="20327" name="AutoShape 1090"/>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328" name="AutoShape 1091"/>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329" name="AutoShape 1092"/>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330" name="AutoShape 1093"/>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19965" name="Group 1094"/>
          <p:cNvGrpSpPr>
            <a:grpSpLocks/>
          </p:cNvGrpSpPr>
          <p:nvPr/>
        </p:nvGrpSpPr>
        <p:grpSpPr bwMode="auto">
          <a:xfrm rot="-5400000">
            <a:off x="2895600" y="4495800"/>
            <a:ext cx="533400" cy="533400"/>
            <a:chOff x="1104" y="1632"/>
            <a:chExt cx="336" cy="336"/>
          </a:xfrm>
        </p:grpSpPr>
        <p:sp>
          <p:nvSpPr>
            <p:cNvPr id="20323" name="AutoShape 1095"/>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324" name="AutoShape 1096"/>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325" name="AutoShape 1097"/>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326" name="AutoShape 1098"/>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19966" name="Group 1099"/>
          <p:cNvGrpSpPr>
            <a:grpSpLocks/>
          </p:cNvGrpSpPr>
          <p:nvPr/>
        </p:nvGrpSpPr>
        <p:grpSpPr bwMode="auto">
          <a:xfrm>
            <a:off x="2895600" y="4495800"/>
            <a:ext cx="533400" cy="533400"/>
            <a:chOff x="1104" y="1632"/>
            <a:chExt cx="336" cy="336"/>
          </a:xfrm>
        </p:grpSpPr>
        <p:sp>
          <p:nvSpPr>
            <p:cNvPr id="20319" name="AutoShape 1100"/>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320" name="AutoShape 1101"/>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321" name="AutoShape 1102"/>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322" name="AutoShape 1103"/>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19967" name="Group 1104"/>
          <p:cNvGrpSpPr>
            <a:grpSpLocks/>
          </p:cNvGrpSpPr>
          <p:nvPr/>
        </p:nvGrpSpPr>
        <p:grpSpPr bwMode="auto">
          <a:xfrm>
            <a:off x="3048000" y="4267200"/>
            <a:ext cx="533400" cy="533400"/>
            <a:chOff x="1104" y="1632"/>
            <a:chExt cx="336" cy="336"/>
          </a:xfrm>
        </p:grpSpPr>
        <p:sp>
          <p:nvSpPr>
            <p:cNvPr id="20315" name="AutoShape 1105"/>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316" name="AutoShape 1106"/>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317" name="AutoShape 1107"/>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318" name="AutoShape 1108"/>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19968" name="Group 1109"/>
          <p:cNvGrpSpPr>
            <a:grpSpLocks/>
          </p:cNvGrpSpPr>
          <p:nvPr/>
        </p:nvGrpSpPr>
        <p:grpSpPr bwMode="auto">
          <a:xfrm rot="-5400000">
            <a:off x="3200400" y="4419600"/>
            <a:ext cx="533400" cy="533400"/>
            <a:chOff x="1104" y="1632"/>
            <a:chExt cx="336" cy="336"/>
          </a:xfrm>
        </p:grpSpPr>
        <p:sp>
          <p:nvSpPr>
            <p:cNvPr id="20311" name="AutoShape 1110"/>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312" name="AutoShape 1111"/>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313" name="AutoShape 1112"/>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314" name="AutoShape 1113"/>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19969" name="Group 1114"/>
          <p:cNvGrpSpPr>
            <a:grpSpLocks/>
          </p:cNvGrpSpPr>
          <p:nvPr/>
        </p:nvGrpSpPr>
        <p:grpSpPr bwMode="auto">
          <a:xfrm>
            <a:off x="3200400" y="4419600"/>
            <a:ext cx="533400" cy="533400"/>
            <a:chOff x="1104" y="1632"/>
            <a:chExt cx="336" cy="336"/>
          </a:xfrm>
        </p:grpSpPr>
        <p:sp>
          <p:nvSpPr>
            <p:cNvPr id="20307" name="AutoShape 1115"/>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308" name="AutoShape 1116"/>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309" name="AutoShape 1117"/>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310" name="AutoShape 1118"/>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19970" name="Group 1119"/>
          <p:cNvGrpSpPr>
            <a:grpSpLocks/>
          </p:cNvGrpSpPr>
          <p:nvPr/>
        </p:nvGrpSpPr>
        <p:grpSpPr bwMode="auto">
          <a:xfrm>
            <a:off x="2895600" y="4495800"/>
            <a:ext cx="533400" cy="533400"/>
            <a:chOff x="1104" y="1632"/>
            <a:chExt cx="336" cy="336"/>
          </a:xfrm>
        </p:grpSpPr>
        <p:sp>
          <p:nvSpPr>
            <p:cNvPr id="20303" name="AutoShape 1120"/>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304" name="AutoShape 1121"/>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305" name="AutoShape 1122"/>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306" name="AutoShape 1123"/>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19971" name="Group 1124"/>
          <p:cNvGrpSpPr>
            <a:grpSpLocks/>
          </p:cNvGrpSpPr>
          <p:nvPr/>
        </p:nvGrpSpPr>
        <p:grpSpPr bwMode="auto">
          <a:xfrm rot="-5400000">
            <a:off x="3048000" y="4648200"/>
            <a:ext cx="533400" cy="533400"/>
            <a:chOff x="1104" y="1632"/>
            <a:chExt cx="336" cy="336"/>
          </a:xfrm>
        </p:grpSpPr>
        <p:sp>
          <p:nvSpPr>
            <p:cNvPr id="20299" name="AutoShape 1125"/>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300" name="AutoShape 1126"/>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301" name="AutoShape 1127"/>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302" name="AutoShape 1128"/>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19972" name="Group 1129"/>
          <p:cNvGrpSpPr>
            <a:grpSpLocks/>
          </p:cNvGrpSpPr>
          <p:nvPr/>
        </p:nvGrpSpPr>
        <p:grpSpPr bwMode="auto">
          <a:xfrm>
            <a:off x="3048000" y="4648200"/>
            <a:ext cx="533400" cy="533400"/>
            <a:chOff x="1104" y="1632"/>
            <a:chExt cx="336" cy="336"/>
          </a:xfrm>
        </p:grpSpPr>
        <p:sp>
          <p:nvSpPr>
            <p:cNvPr id="20295" name="AutoShape 1130"/>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296" name="AutoShape 1131"/>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297" name="AutoShape 1132"/>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298" name="AutoShape 1133"/>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19973" name="Group 1134"/>
          <p:cNvGrpSpPr>
            <a:grpSpLocks/>
          </p:cNvGrpSpPr>
          <p:nvPr/>
        </p:nvGrpSpPr>
        <p:grpSpPr bwMode="auto">
          <a:xfrm>
            <a:off x="3048000" y="4267200"/>
            <a:ext cx="533400" cy="533400"/>
            <a:chOff x="1104" y="1632"/>
            <a:chExt cx="336" cy="336"/>
          </a:xfrm>
        </p:grpSpPr>
        <p:sp>
          <p:nvSpPr>
            <p:cNvPr id="20291" name="AutoShape 1135"/>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292" name="AutoShape 1136"/>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293" name="AutoShape 1137"/>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294" name="AutoShape 1138"/>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19974" name="Group 1139"/>
          <p:cNvGrpSpPr>
            <a:grpSpLocks/>
          </p:cNvGrpSpPr>
          <p:nvPr/>
        </p:nvGrpSpPr>
        <p:grpSpPr bwMode="auto">
          <a:xfrm rot="-5400000">
            <a:off x="3200400" y="4419600"/>
            <a:ext cx="533400" cy="533400"/>
            <a:chOff x="1104" y="1632"/>
            <a:chExt cx="336" cy="336"/>
          </a:xfrm>
        </p:grpSpPr>
        <p:sp>
          <p:nvSpPr>
            <p:cNvPr id="20287" name="AutoShape 1140"/>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288" name="AutoShape 1141"/>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289" name="AutoShape 1142"/>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290" name="AutoShape 1143"/>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19975" name="Group 1144"/>
          <p:cNvGrpSpPr>
            <a:grpSpLocks/>
          </p:cNvGrpSpPr>
          <p:nvPr/>
        </p:nvGrpSpPr>
        <p:grpSpPr bwMode="auto">
          <a:xfrm>
            <a:off x="3200400" y="4419600"/>
            <a:ext cx="533400" cy="533400"/>
            <a:chOff x="1104" y="1632"/>
            <a:chExt cx="336" cy="336"/>
          </a:xfrm>
        </p:grpSpPr>
        <p:sp>
          <p:nvSpPr>
            <p:cNvPr id="20283" name="AutoShape 1145"/>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284" name="AutoShape 1146"/>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285" name="AutoShape 1147"/>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286" name="AutoShape 1148"/>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19976" name="Group 1149"/>
          <p:cNvGrpSpPr>
            <a:grpSpLocks/>
          </p:cNvGrpSpPr>
          <p:nvPr/>
        </p:nvGrpSpPr>
        <p:grpSpPr bwMode="auto">
          <a:xfrm rot="-5400000">
            <a:off x="3352800" y="4572000"/>
            <a:ext cx="533400" cy="533400"/>
            <a:chOff x="1104" y="1632"/>
            <a:chExt cx="336" cy="336"/>
          </a:xfrm>
        </p:grpSpPr>
        <p:sp>
          <p:nvSpPr>
            <p:cNvPr id="20279" name="AutoShape 1150"/>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280" name="AutoShape 1151"/>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281" name="AutoShape 1152"/>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282" name="AutoShape 1153"/>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19977" name="Group 1154"/>
          <p:cNvGrpSpPr>
            <a:grpSpLocks/>
          </p:cNvGrpSpPr>
          <p:nvPr/>
        </p:nvGrpSpPr>
        <p:grpSpPr bwMode="auto">
          <a:xfrm>
            <a:off x="2895600" y="4495800"/>
            <a:ext cx="533400" cy="533400"/>
            <a:chOff x="1104" y="1632"/>
            <a:chExt cx="336" cy="336"/>
          </a:xfrm>
        </p:grpSpPr>
        <p:sp>
          <p:nvSpPr>
            <p:cNvPr id="20275" name="AutoShape 1155"/>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276" name="AutoShape 1156"/>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277" name="AutoShape 1157"/>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278" name="AutoShape 1158"/>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19978" name="Group 1159"/>
          <p:cNvGrpSpPr>
            <a:grpSpLocks/>
          </p:cNvGrpSpPr>
          <p:nvPr/>
        </p:nvGrpSpPr>
        <p:grpSpPr bwMode="auto">
          <a:xfrm rot="-5400000">
            <a:off x="3048000" y="4648200"/>
            <a:ext cx="533400" cy="533400"/>
            <a:chOff x="1104" y="1632"/>
            <a:chExt cx="336" cy="336"/>
          </a:xfrm>
        </p:grpSpPr>
        <p:sp>
          <p:nvSpPr>
            <p:cNvPr id="20271" name="AutoShape 1160"/>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272" name="AutoShape 1161"/>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273" name="AutoShape 1162"/>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274" name="AutoShape 1163"/>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19979" name="Group 1164"/>
          <p:cNvGrpSpPr>
            <a:grpSpLocks/>
          </p:cNvGrpSpPr>
          <p:nvPr/>
        </p:nvGrpSpPr>
        <p:grpSpPr bwMode="auto">
          <a:xfrm>
            <a:off x="3048000" y="4648200"/>
            <a:ext cx="533400" cy="533400"/>
            <a:chOff x="1104" y="1632"/>
            <a:chExt cx="336" cy="336"/>
          </a:xfrm>
        </p:grpSpPr>
        <p:sp>
          <p:nvSpPr>
            <p:cNvPr id="20267" name="AutoShape 1165"/>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268" name="AutoShape 1166"/>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269" name="AutoShape 1167"/>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270" name="AutoShape 1168"/>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19980" name="Group 1169"/>
          <p:cNvGrpSpPr>
            <a:grpSpLocks/>
          </p:cNvGrpSpPr>
          <p:nvPr/>
        </p:nvGrpSpPr>
        <p:grpSpPr bwMode="auto">
          <a:xfrm>
            <a:off x="3200400" y="4419600"/>
            <a:ext cx="533400" cy="533400"/>
            <a:chOff x="1104" y="1632"/>
            <a:chExt cx="336" cy="336"/>
          </a:xfrm>
        </p:grpSpPr>
        <p:sp>
          <p:nvSpPr>
            <p:cNvPr id="20263" name="AutoShape 1170"/>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264" name="AutoShape 1171"/>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265" name="AutoShape 1172"/>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266" name="AutoShape 1173"/>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19981" name="Group 1174"/>
          <p:cNvGrpSpPr>
            <a:grpSpLocks/>
          </p:cNvGrpSpPr>
          <p:nvPr/>
        </p:nvGrpSpPr>
        <p:grpSpPr bwMode="auto">
          <a:xfrm rot="-5400000">
            <a:off x="3352800" y="4572000"/>
            <a:ext cx="533400" cy="533400"/>
            <a:chOff x="1104" y="1632"/>
            <a:chExt cx="336" cy="336"/>
          </a:xfrm>
        </p:grpSpPr>
        <p:sp>
          <p:nvSpPr>
            <p:cNvPr id="20259" name="AutoShape 1175"/>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260" name="AutoShape 1176"/>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261" name="AutoShape 1177"/>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262" name="AutoShape 1178"/>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19982" name="Group 1179"/>
          <p:cNvGrpSpPr>
            <a:grpSpLocks/>
          </p:cNvGrpSpPr>
          <p:nvPr/>
        </p:nvGrpSpPr>
        <p:grpSpPr bwMode="auto">
          <a:xfrm>
            <a:off x="3352800" y="4572000"/>
            <a:ext cx="533400" cy="533400"/>
            <a:chOff x="1104" y="1632"/>
            <a:chExt cx="336" cy="336"/>
          </a:xfrm>
        </p:grpSpPr>
        <p:sp>
          <p:nvSpPr>
            <p:cNvPr id="20255" name="AutoShape 1180"/>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256" name="AutoShape 1181"/>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257" name="AutoShape 1182"/>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258" name="AutoShape 1183"/>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19983" name="Group 1184"/>
          <p:cNvGrpSpPr>
            <a:grpSpLocks/>
          </p:cNvGrpSpPr>
          <p:nvPr/>
        </p:nvGrpSpPr>
        <p:grpSpPr bwMode="auto">
          <a:xfrm>
            <a:off x="3048000" y="4648200"/>
            <a:ext cx="533400" cy="533400"/>
            <a:chOff x="1104" y="1632"/>
            <a:chExt cx="336" cy="336"/>
          </a:xfrm>
        </p:grpSpPr>
        <p:sp>
          <p:nvSpPr>
            <p:cNvPr id="20251" name="AutoShape 1185"/>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252" name="AutoShape 1186"/>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253" name="AutoShape 1187"/>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254" name="AutoShape 1188"/>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19984" name="Group 1189"/>
          <p:cNvGrpSpPr>
            <a:grpSpLocks/>
          </p:cNvGrpSpPr>
          <p:nvPr/>
        </p:nvGrpSpPr>
        <p:grpSpPr bwMode="auto">
          <a:xfrm rot="-5400000">
            <a:off x="3276600" y="3505200"/>
            <a:ext cx="533400" cy="533400"/>
            <a:chOff x="1104" y="1632"/>
            <a:chExt cx="336" cy="336"/>
          </a:xfrm>
        </p:grpSpPr>
        <p:sp>
          <p:nvSpPr>
            <p:cNvPr id="20247" name="AutoShape 1190"/>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248" name="AutoShape 1191"/>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249" name="AutoShape 1192"/>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250" name="AutoShape 1193"/>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19985" name="Group 1194"/>
          <p:cNvGrpSpPr>
            <a:grpSpLocks/>
          </p:cNvGrpSpPr>
          <p:nvPr/>
        </p:nvGrpSpPr>
        <p:grpSpPr bwMode="auto">
          <a:xfrm>
            <a:off x="3200400" y="4800600"/>
            <a:ext cx="533400" cy="533400"/>
            <a:chOff x="1104" y="1632"/>
            <a:chExt cx="336" cy="336"/>
          </a:xfrm>
        </p:grpSpPr>
        <p:sp>
          <p:nvSpPr>
            <p:cNvPr id="20243" name="AutoShape 1195"/>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244" name="AutoShape 1196"/>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245" name="AutoShape 1197"/>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246" name="AutoShape 1198"/>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19986" name="Group 1199"/>
          <p:cNvGrpSpPr>
            <a:grpSpLocks/>
          </p:cNvGrpSpPr>
          <p:nvPr/>
        </p:nvGrpSpPr>
        <p:grpSpPr bwMode="auto">
          <a:xfrm>
            <a:off x="3352800" y="4572000"/>
            <a:ext cx="533400" cy="533400"/>
            <a:chOff x="1104" y="1632"/>
            <a:chExt cx="336" cy="336"/>
          </a:xfrm>
        </p:grpSpPr>
        <p:sp>
          <p:nvSpPr>
            <p:cNvPr id="20239" name="AutoShape 1200"/>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240" name="AutoShape 1201"/>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241" name="AutoShape 1202"/>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242" name="AutoShape 1203"/>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19987" name="Group 1204"/>
          <p:cNvGrpSpPr>
            <a:grpSpLocks/>
          </p:cNvGrpSpPr>
          <p:nvPr/>
        </p:nvGrpSpPr>
        <p:grpSpPr bwMode="auto">
          <a:xfrm>
            <a:off x="3200400" y="4800600"/>
            <a:ext cx="533400" cy="533400"/>
            <a:chOff x="1104" y="1632"/>
            <a:chExt cx="336" cy="336"/>
          </a:xfrm>
        </p:grpSpPr>
        <p:sp>
          <p:nvSpPr>
            <p:cNvPr id="20235" name="AutoShape 1205"/>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236" name="AutoShape 1206"/>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237" name="AutoShape 1207"/>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238" name="AutoShape 1208"/>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19988" name="Oval 1209"/>
          <p:cNvSpPr>
            <a:spLocks noChangeArrowheads="1"/>
          </p:cNvSpPr>
          <p:nvPr/>
        </p:nvSpPr>
        <p:spPr bwMode="auto">
          <a:xfrm>
            <a:off x="4724400" y="3581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989" name="Oval 1210"/>
          <p:cNvSpPr>
            <a:spLocks noChangeArrowheads="1"/>
          </p:cNvSpPr>
          <p:nvPr/>
        </p:nvSpPr>
        <p:spPr bwMode="auto">
          <a:xfrm>
            <a:off x="4800600" y="3810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990" name="Oval 1211"/>
          <p:cNvSpPr>
            <a:spLocks noChangeArrowheads="1"/>
          </p:cNvSpPr>
          <p:nvPr/>
        </p:nvSpPr>
        <p:spPr bwMode="auto">
          <a:xfrm>
            <a:off x="4724400" y="3581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991" name="Oval 1212"/>
          <p:cNvSpPr>
            <a:spLocks noChangeArrowheads="1"/>
          </p:cNvSpPr>
          <p:nvPr/>
        </p:nvSpPr>
        <p:spPr bwMode="auto">
          <a:xfrm>
            <a:off x="4800600" y="3581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992" name="Oval 1213"/>
          <p:cNvSpPr>
            <a:spLocks noChangeArrowheads="1"/>
          </p:cNvSpPr>
          <p:nvPr/>
        </p:nvSpPr>
        <p:spPr bwMode="auto">
          <a:xfrm>
            <a:off x="4800600" y="3886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993" name="Oval 1214"/>
          <p:cNvSpPr>
            <a:spLocks noChangeArrowheads="1"/>
          </p:cNvSpPr>
          <p:nvPr/>
        </p:nvSpPr>
        <p:spPr bwMode="auto">
          <a:xfrm>
            <a:off x="4876800" y="3810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994" name="Oval 1215"/>
          <p:cNvSpPr>
            <a:spLocks noChangeArrowheads="1"/>
          </p:cNvSpPr>
          <p:nvPr/>
        </p:nvSpPr>
        <p:spPr bwMode="auto">
          <a:xfrm>
            <a:off x="4800600" y="3886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995" name="Oval 1216"/>
          <p:cNvSpPr>
            <a:spLocks noChangeArrowheads="1"/>
          </p:cNvSpPr>
          <p:nvPr/>
        </p:nvSpPr>
        <p:spPr bwMode="auto">
          <a:xfrm>
            <a:off x="4876800" y="3810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19996" name="Group 1217"/>
          <p:cNvGrpSpPr>
            <a:grpSpLocks/>
          </p:cNvGrpSpPr>
          <p:nvPr/>
        </p:nvGrpSpPr>
        <p:grpSpPr bwMode="auto">
          <a:xfrm>
            <a:off x="3200400" y="3657600"/>
            <a:ext cx="533400" cy="533400"/>
            <a:chOff x="1104" y="1632"/>
            <a:chExt cx="336" cy="336"/>
          </a:xfrm>
        </p:grpSpPr>
        <p:sp>
          <p:nvSpPr>
            <p:cNvPr id="20231" name="AutoShape 1218"/>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232" name="AutoShape 1219"/>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233" name="AutoShape 1220"/>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234" name="AutoShape 1221"/>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19997" name="Group 1222"/>
          <p:cNvGrpSpPr>
            <a:grpSpLocks/>
          </p:cNvGrpSpPr>
          <p:nvPr/>
        </p:nvGrpSpPr>
        <p:grpSpPr bwMode="auto">
          <a:xfrm rot="-5400000">
            <a:off x="3429000" y="3657600"/>
            <a:ext cx="533400" cy="533400"/>
            <a:chOff x="1104" y="1632"/>
            <a:chExt cx="336" cy="336"/>
          </a:xfrm>
        </p:grpSpPr>
        <p:sp>
          <p:nvSpPr>
            <p:cNvPr id="20227" name="AutoShape 1223"/>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228" name="AutoShape 1224"/>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229" name="AutoShape 1225"/>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230" name="AutoShape 1226"/>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19998" name="Group 1227"/>
          <p:cNvGrpSpPr>
            <a:grpSpLocks/>
          </p:cNvGrpSpPr>
          <p:nvPr/>
        </p:nvGrpSpPr>
        <p:grpSpPr bwMode="auto">
          <a:xfrm>
            <a:off x="3352800" y="3810000"/>
            <a:ext cx="533400" cy="533400"/>
            <a:chOff x="1104" y="1632"/>
            <a:chExt cx="336" cy="336"/>
          </a:xfrm>
        </p:grpSpPr>
        <p:sp>
          <p:nvSpPr>
            <p:cNvPr id="20223" name="AutoShape 1228"/>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224" name="AutoShape 1229"/>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225" name="AutoShape 1230"/>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226" name="AutoShape 1231"/>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19999" name="Group 1232"/>
          <p:cNvGrpSpPr>
            <a:grpSpLocks/>
          </p:cNvGrpSpPr>
          <p:nvPr/>
        </p:nvGrpSpPr>
        <p:grpSpPr bwMode="auto">
          <a:xfrm rot="-5400000">
            <a:off x="3505200" y="3962400"/>
            <a:ext cx="533400" cy="533400"/>
            <a:chOff x="1104" y="1632"/>
            <a:chExt cx="336" cy="336"/>
          </a:xfrm>
        </p:grpSpPr>
        <p:sp>
          <p:nvSpPr>
            <p:cNvPr id="20219" name="AutoShape 1233"/>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220" name="AutoShape 1234"/>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221" name="AutoShape 1235"/>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222" name="AutoShape 1236"/>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0000" name="Group 1237"/>
          <p:cNvGrpSpPr>
            <a:grpSpLocks/>
          </p:cNvGrpSpPr>
          <p:nvPr/>
        </p:nvGrpSpPr>
        <p:grpSpPr bwMode="auto">
          <a:xfrm>
            <a:off x="3200400" y="3886200"/>
            <a:ext cx="533400" cy="533400"/>
            <a:chOff x="1104" y="1632"/>
            <a:chExt cx="336" cy="336"/>
          </a:xfrm>
        </p:grpSpPr>
        <p:sp>
          <p:nvSpPr>
            <p:cNvPr id="20215" name="AutoShape 1238"/>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216" name="AutoShape 1239"/>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217" name="AutoShape 1240"/>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218" name="AutoShape 1241"/>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0001" name="Group 1242"/>
          <p:cNvGrpSpPr>
            <a:grpSpLocks/>
          </p:cNvGrpSpPr>
          <p:nvPr/>
        </p:nvGrpSpPr>
        <p:grpSpPr bwMode="auto">
          <a:xfrm rot="-5400000">
            <a:off x="3200400" y="4038600"/>
            <a:ext cx="533400" cy="533400"/>
            <a:chOff x="1104" y="1632"/>
            <a:chExt cx="336" cy="336"/>
          </a:xfrm>
        </p:grpSpPr>
        <p:sp>
          <p:nvSpPr>
            <p:cNvPr id="20211" name="AutoShape 1243"/>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212" name="AutoShape 1244"/>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213" name="AutoShape 1245"/>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214" name="AutoShape 1246"/>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0002" name="Group 1247"/>
          <p:cNvGrpSpPr>
            <a:grpSpLocks/>
          </p:cNvGrpSpPr>
          <p:nvPr/>
        </p:nvGrpSpPr>
        <p:grpSpPr bwMode="auto">
          <a:xfrm>
            <a:off x="3200400" y="4038600"/>
            <a:ext cx="533400" cy="533400"/>
            <a:chOff x="1104" y="1632"/>
            <a:chExt cx="336" cy="336"/>
          </a:xfrm>
        </p:grpSpPr>
        <p:sp>
          <p:nvSpPr>
            <p:cNvPr id="20207" name="AutoShape 1248"/>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208" name="AutoShape 1249"/>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209" name="AutoShape 1250"/>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210" name="AutoShape 1251"/>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0003" name="Group 1252"/>
          <p:cNvGrpSpPr>
            <a:grpSpLocks/>
          </p:cNvGrpSpPr>
          <p:nvPr/>
        </p:nvGrpSpPr>
        <p:grpSpPr bwMode="auto">
          <a:xfrm>
            <a:off x="3352800" y="3810000"/>
            <a:ext cx="533400" cy="533400"/>
            <a:chOff x="1104" y="1632"/>
            <a:chExt cx="336" cy="336"/>
          </a:xfrm>
        </p:grpSpPr>
        <p:sp>
          <p:nvSpPr>
            <p:cNvPr id="20203" name="AutoShape 1253"/>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204" name="AutoShape 1254"/>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205" name="AutoShape 1255"/>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206" name="AutoShape 1256"/>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0004" name="Group 1257"/>
          <p:cNvGrpSpPr>
            <a:grpSpLocks/>
          </p:cNvGrpSpPr>
          <p:nvPr/>
        </p:nvGrpSpPr>
        <p:grpSpPr bwMode="auto">
          <a:xfrm rot="-5400000">
            <a:off x="3505200" y="3962400"/>
            <a:ext cx="533400" cy="533400"/>
            <a:chOff x="1104" y="1632"/>
            <a:chExt cx="336" cy="336"/>
          </a:xfrm>
        </p:grpSpPr>
        <p:sp>
          <p:nvSpPr>
            <p:cNvPr id="20199" name="AutoShape 1258"/>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200" name="AutoShape 1259"/>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201" name="AutoShape 1260"/>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202" name="AutoShape 1261"/>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0005" name="Group 1262"/>
          <p:cNvGrpSpPr>
            <a:grpSpLocks/>
          </p:cNvGrpSpPr>
          <p:nvPr/>
        </p:nvGrpSpPr>
        <p:grpSpPr bwMode="auto">
          <a:xfrm>
            <a:off x="3505200" y="3962400"/>
            <a:ext cx="533400" cy="533400"/>
            <a:chOff x="1104" y="1632"/>
            <a:chExt cx="336" cy="336"/>
          </a:xfrm>
        </p:grpSpPr>
        <p:sp>
          <p:nvSpPr>
            <p:cNvPr id="20195" name="AutoShape 1263"/>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196" name="AutoShape 1264"/>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197" name="AutoShape 1265"/>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198" name="AutoShape 1266"/>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0006" name="Group 1267"/>
          <p:cNvGrpSpPr>
            <a:grpSpLocks/>
          </p:cNvGrpSpPr>
          <p:nvPr/>
        </p:nvGrpSpPr>
        <p:grpSpPr bwMode="auto">
          <a:xfrm>
            <a:off x="3200400" y="4038600"/>
            <a:ext cx="533400" cy="533400"/>
            <a:chOff x="1104" y="1632"/>
            <a:chExt cx="336" cy="336"/>
          </a:xfrm>
        </p:grpSpPr>
        <p:sp>
          <p:nvSpPr>
            <p:cNvPr id="20191" name="AutoShape 1268"/>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192" name="AutoShape 1269"/>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193" name="AutoShape 1270"/>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194" name="AutoShape 1271"/>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0007" name="Group 1272"/>
          <p:cNvGrpSpPr>
            <a:grpSpLocks/>
          </p:cNvGrpSpPr>
          <p:nvPr/>
        </p:nvGrpSpPr>
        <p:grpSpPr bwMode="auto">
          <a:xfrm rot="-5400000">
            <a:off x="3352800" y="4191000"/>
            <a:ext cx="533400" cy="533400"/>
            <a:chOff x="1104" y="1632"/>
            <a:chExt cx="336" cy="336"/>
          </a:xfrm>
        </p:grpSpPr>
        <p:sp>
          <p:nvSpPr>
            <p:cNvPr id="20187" name="AutoShape 1273"/>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188" name="AutoShape 1274"/>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189" name="AutoShape 1275"/>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190" name="AutoShape 1276"/>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0008" name="Group 1277"/>
          <p:cNvGrpSpPr>
            <a:grpSpLocks/>
          </p:cNvGrpSpPr>
          <p:nvPr/>
        </p:nvGrpSpPr>
        <p:grpSpPr bwMode="auto">
          <a:xfrm>
            <a:off x="3352800" y="4191000"/>
            <a:ext cx="533400" cy="533400"/>
            <a:chOff x="1104" y="1632"/>
            <a:chExt cx="336" cy="336"/>
          </a:xfrm>
        </p:grpSpPr>
        <p:sp>
          <p:nvSpPr>
            <p:cNvPr id="20183" name="AutoShape 1278"/>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184" name="AutoShape 1279"/>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185" name="AutoShape 1280"/>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186" name="AutoShape 1281"/>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0009" name="Group 1282"/>
          <p:cNvGrpSpPr>
            <a:grpSpLocks/>
          </p:cNvGrpSpPr>
          <p:nvPr/>
        </p:nvGrpSpPr>
        <p:grpSpPr bwMode="auto">
          <a:xfrm>
            <a:off x="3505200" y="3962400"/>
            <a:ext cx="533400" cy="533400"/>
            <a:chOff x="1104" y="1632"/>
            <a:chExt cx="336" cy="336"/>
          </a:xfrm>
        </p:grpSpPr>
        <p:sp>
          <p:nvSpPr>
            <p:cNvPr id="20179" name="AutoShape 1283"/>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180" name="AutoShape 1284"/>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181" name="AutoShape 1285"/>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182" name="AutoShape 1286"/>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0010" name="Group 1287"/>
          <p:cNvGrpSpPr>
            <a:grpSpLocks/>
          </p:cNvGrpSpPr>
          <p:nvPr/>
        </p:nvGrpSpPr>
        <p:grpSpPr bwMode="auto">
          <a:xfrm rot="-5400000">
            <a:off x="3657600" y="4114800"/>
            <a:ext cx="533400" cy="533400"/>
            <a:chOff x="1104" y="1632"/>
            <a:chExt cx="336" cy="336"/>
          </a:xfrm>
        </p:grpSpPr>
        <p:sp>
          <p:nvSpPr>
            <p:cNvPr id="20175" name="AutoShape 1288"/>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176" name="AutoShape 1289"/>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177" name="AutoShape 1290"/>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178" name="AutoShape 1291"/>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0011" name="Group 1292"/>
          <p:cNvGrpSpPr>
            <a:grpSpLocks/>
          </p:cNvGrpSpPr>
          <p:nvPr/>
        </p:nvGrpSpPr>
        <p:grpSpPr bwMode="auto">
          <a:xfrm>
            <a:off x="3657600" y="4114800"/>
            <a:ext cx="533400" cy="533400"/>
            <a:chOff x="1104" y="1632"/>
            <a:chExt cx="336" cy="336"/>
          </a:xfrm>
        </p:grpSpPr>
        <p:sp>
          <p:nvSpPr>
            <p:cNvPr id="20171" name="AutoShape 1293"/>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172" name="AutoShape 1294"/>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173" name="AutoShape 1295"/>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174" name="AutoShape 1296"/>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0012" name="Group 1297"/>
          <p:cNvGrpSpPr>
            <a:grpSpLocks/>
          </p:cNvGrpSpPr>
          <p:nvPr/>
        </p:nvGrpSpPr>
        <p:grpSpPr bwMode="auto">
          <a:xfrm>
            <a:off x="3352800" y="4191000"/>
            <a:ext cx="533400" cy="533400"/>
            <a:chOff x="1104" y="1632"/>
            <a:chExt cx="336" cy="336"/>
          </a:xfrm>
        </p:grpSpPr>
        <p:sp>
          <p:nvSpPr>
            <p:cNvPr id="20167" name="AutoShape 1298"/>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168" name="AutoShape 1299"/>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169" name="AutoShape 1300"/>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170" name="AutoShape 1301"/>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0013" name="Group 1302"/>
          <p:cNvGrpSpPr>
            <a:grpSpLocks/>
          </p:cNvGrpSpPr>
          <p:nvPr/>
        </p:nvGrpSpPr>
        <p:grpSpPr bwMode="auto">
          <a:xfrm rot="-5400000">
            <a:off x="3352800" y="4343400"/>
            <a:ext cx="533400" cy="533400"/>
            <a:chOff x="1104" y="1632"/>
            <a:chExt cx="336" cy="336"/>
          </a:xfrm>
        </p:grpSpPr>
        <p:sp>
          <p:nvSpPr>
            <p:cNvPr id="20163" name="AutoShape 1303"/>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164" name="AutoShape 1304"/>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165" name="AutoShape 1305"/>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166" name="AutoShape 1306"/>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0014" name="Group 1307"/>
          <p:cNvGrpSpPr>
            <a:grpSpLocks/>
          </p:cNvGrpSpPr>
          <p:nvPr/>
        </p:nvGrpSpPr>
        <p:grpSpPr bwMode="auto">
          <a:xfrm>
            <a:off x="3352800" y="4343400"/>
            <a:ext cx="533400" cy="533400"/>
            <a:chOff x="1104" y="1632"/>
            <a:chExt cx="336" cy="336"/>
          </a:xfrm>
        </p:grpSpPr>
        <p:sp>
          <p:nvSpPr>
            <p:cNvPr id="20159" name="AutoShape 1308"/>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160" name="AutoShape 1309"/>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161" name="AutoShape 1310"/>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162" name="AutoShape 1311"/>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0015" name="Group 1312"/>
          <p:cNvGrpSpPr>
            <a:grpSpLocks/>
          </p:cNvGrpSpPr>
          <p:nvPr/>
        </p:nvGrpSpPr>
        <p:grpSpPr bwMode="auto">
          <a:xfrm>
            <a:off x="3657600" y="4114800"/>
            <a:ext cx="533400" cy="533400"/>
            <a:chOff x="1104" y="1632"/>
            <a:chExt cx="336" cy="336"/>
          </a:xfrm>
        </p:grpSpPr>
        <p:sp>
          <p:nvSpPr>
            <p:cNvPr id="20155" name="AutoShape 1313"/>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156" name="AutoShape 1314"/>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157" name="AutoShape 1315"/>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158" name="AutoShape 1316"/>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0016" name="Group 1317"/>
          <p:cNvGrpSpPr>
            <a:grpSpLocks/>
          </p:cNvGrpSpPr>
          <p:nvPr/>
        </p:nvGrpSpPr>
        <p:grpSpPr bwMode="auto">
          <a:xfrm rot="-5400000">
            <a:off x="3810000" y="4267200"/>
            <a:ext cx="533400" cy="533400"/>
            <a:chOff x="1104" y="1632"/>
            <a:chExt cx="336" cy="336"/>
          </a:xfrm>
        </p:grpSpPr>
        <p:sp>
          <p:nvSpPr>
            <p:cNvPr id="20151" name="AutoShape 1318"/>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152" name="AutoShape 1319"/>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153" name="AutoShape 1320"/>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154" name="AutoShape 1321"/>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0017" name="Group 1322"/>
          <p:cNvGrpSpPr>
            <a:grpSpLocks/>
          </p:cNvGrpSpPr>
          <p:nvPr/>
        </p:nvGrpSpPr>
        <p:grpSpPr bwMode="auto">
          <a:xfrm>
            <a:off x="3810000" y="4267200"/>
            <a:ext cx="533400" cy="533400"/>
            <a:chOff x="1104" y="1632"/>
            <a:chExt cx="336" cy="336"/>
          </a:xfrm>
        </p:grpSpPr>
        <p:sp>
          <p:nvSpPr>
            <p:cNvPr id="20147" name="AutoShape 1323"/>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148" name="AutoShape 1324"/>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149" name="AutoShape 1325"/>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150" name="AutoShape 1326"/>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0018" name="Group 1327"/>
          <p:cNvGrpSpPr>
            <a:grpSpLocks/>
          </p:cNvGrpSpPr>
          <p:nvPr/>
        </p:nvGrpSpPr>
        <p:grpSpPr bwMode="auto">
          <a:xfrm>
            <a:off x="3352800" y="4343400"/>
            <a:ext cx="533400" cy="533400"/>
            <a:chOff x="1104" y="1632"/>
            <a:chExt cx="336" cy="336"/>
          </a:xfrm>
        </p:grpSpPr>
        <p:sp>
          <p:nvSpPr>
            <p:cNvPr id="20143" name="AutoShape 1328"/>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144" name="AutoShape 1329"/>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145" name="AutoShape 1330"/>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146" name="AutoShape 1331"/>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0019" name="Group 1332"/>
          <p:cNvGrpSpPr>
            <a:grpSpLocks/>
          </p:cNvGrpSpPr>
          <p:nvPr/>
        </p:nvGrpSpPr>
        <p:grpSpPr bwMode="auto">
          <a:xfrm rot="-5400000">
            <a:off x="3657600" y="4495800"/>
            <a:ext cx="533400" cy="533400"/>
            <a:chOff x="1104" y="1632"/>
            <a:chExt cx="336" cy="336"/>
          </a:xfrm>
        </p:grpSpPr>
        <p:sp>
          <p:nvSpPr>
            <p:cNvPr id="20139" name="AutoShape 1333"/>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140" name="AutoShape 1334"/>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141" name="AutoShape 1335"/>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142" name="AutoShape 1336"/>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0020" name="Group 1337"/>
          <p:cNvGrpSpPr>
            <a:grpSpLocks/>
          </p:cNvGrpSpPr>
          <p:nvPr/>
        </p:nvGrpSpPr>
        <p:grpSpPr bwMode="auto">
          <a:xfrm>
            <a:off x="3657600" y="4495800"/>
            <a:ext cx="533400" cy="533400"/>
            <a:chOff x="1104" y="1632"/>
            <a:chExt cx="336" cy="336"/>
          </a:xfrm>
        </p:grpSpPr>
        <p:sp>
          <p:nvSpPr>
            <p:cNvPr id="20135" name="AutoShape 1338"/>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136" name="AutoShape 1339"/>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137" name="AutoShape 1340"/>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138" name="AutoShape 1341"/>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0021" name="Group 1342"/>
          <p:cNvGrpSpPr>
            <a:grpSpLocks/>
          </p:cNvGrpSpPr>
          <p:nvPr/>
        </p:nvGrpSpPr>
        <p:grpSpPr bwMode="auto">
          <a:xfrm>
            <a:off x="3810000" y="4267200"/>
            <a:ext cx="533400" cy="533400"/>
            <a:chOff x="1104" y="1632"/>
            <a:chExt cx="336" cy="336"/>
          </a:xfrm>
        </p:grpSpPr>
        <p:sp>
          <p:nvSpPr>
            <p:cNvPr id="20131" name="AutoShape 1343"/>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132" name="AutoShape 1344"/>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133" name="AutoShape 1345"/>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134" name="AutoShape 1346"/>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0022" name="Group 1347"/>
          <p:cNvGrpSpPr>
            <a:grpSpLocks/>
          </p:cNvGrpSpPr>
          <p:nvPr/>
        </p:nvGrpSpPr>
        <p:grpSpPr bwMode="auto">
          <a:xfrm rot="-5400000">
            <a:off x="3962400" y="4419600"/>
            <a:ext cx="533400" cy="533400"/>
            <a:chOff x="1104" y="1632"/>
            <a:chExt cx="336" cy="336"/>
          </a:xfrm>
        </p:grpSpPr>
        <p:sp>
          <p:nvSpPr>
            <p:cNvPr id="20127" name="AutoShape 1348"/>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128" name="AutoShape 1349"/>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129" name="AutoShape 1350"/>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130" name="AutoShape 1351"/>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0023" name="Group 1352"/>
          <p:cNvGrpSpPr>
            <a:grpSpLocks/>
          </p:cNvGrpSpPr>
          <p:nvPr/>
        </p:nvGrpSpPr>
        <p:grpSpPr bwMode="auto">
          <a:xfrm>
            <a:off x="3962400" y="4419600"/>
            <a:ext cx="533400" cy="533400"/>
            <a:chOff x="1104" y="1632"/>
            <a:chExt cx="336" cy="336"/>
          </a:xfrm>
        </p:grpSpPr>
        <p:sp>
          <p:nvSpPr>
            <p:cNvPr id="20123" name="AutoShape 1353"/>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124" name="AutoShape 1354"/>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125" name="AutoShape 1355"/>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126" name="AutoShape 1356"/>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0024" name="Group 1357"/>
          <p:cNvGrpSpPr>
            <a:grpSpLocks/>
          </p:cNvGrpSpPr>
          <p:nvPr/>
        </p:nvGrpSpPr>
        <p:grpSpPr bwMode="auto">
          <a:xfrm>
            <a:off x="3657600" y="4495800"/>
            <a:ext cx="533400" cy="533400"/>
            <a:chOff x="1104" y="1632"/>
            <a:chExt cx="336" cy="336"/>
          </a:xfrm>
        </p:grpSpPr>
        <p:sp>
          <p:nvSpPr>
            <p:cNvPr id="20119" name="AutoShape 1358"/>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120" name="AutoShape 1359"/>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121" name="AutoShape 1360"/>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122" name="AutoShape 1361"/>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0025" name="Group 1362"/>
          <p:cNvGrpSpPr>
            <a:grpSpLocks/>
          </p:cNvGrpSpPr>
          <p:nvPr/>
        </p:nvGrpSpPr>
        <p:grpSpPr bwMode="auto">
          <a:xfrm rot="-5400000">
            <a:off x="3810000" y="4648200"/>
            <a:ext cx="533400" cy="533400"/>
            <a:chOff x="1104" y="1632"/>
            <a:chExt cx="336" cy="336"/>
          </a:xfrm>
        </p:grpSpPr>
        <p:sp>
          <p:nvSpPr>
            <p:cNvPr id="20115" name="AutoShape 1363"/>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116" name="AutoShape 1364"/>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117" name="AutoShape 1365"/>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118" name="AutoShape 1366"/>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0026" name="Group 1367"/>
          <p:cNvGrpSpPr>
            <a:grpSpLocks/>
          </p:cNvGrpSpPr>
          <p:nvPr/>
        </p:nvGrpSpPr>
        <p:grpSpPr bwMode="auto">
          <a:xfrm>
            <a:off x="3810000" y="4648200"/>
            <a:ext cx="533400" cy="533400"/>
            <a:chOff x="1104" y="1632"/>
            <a:chExt cx="336" cy="336"/>
          </a:xfrm>
        </p:grpSpPr>
        <p:sp>
          <p:nvSpPr>
            <p:cNvPr id="20111" name="AutoShape 1368"/>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112" name="AutoShape 1369"/>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113" name="AutoShape 1370"/>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114" name="AutoShape 1371"/>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0027" name="Group 1372"/>
          <p:cNvGrpSpPr>
            <a:grpSpLocks/>
          </p:cNvGrpSpPr>
          <p:nvPr/>
        </p:nvGrpSpPr>
        <p:grpSpPr bwMode="auto">
          <a:xfrm>
            <a:off x="3810000" y="4267200"/>
            <a:ext cx="533400" cy="533400"/>
            <a:chOff x="1104" y="1632"/>
            <a:chExt cx="336" cy="336"/>
          </a:xfrm>
        </p:grpSpPr>
        <p:sp>
          <p:nvSpPr>
            <p:cNvPr id="20107" name="AutoShape 1373"/>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108" name="AutoShape 1374"/>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109" name="AutoShape 1375"/>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110" name="AutoShape 1376"/>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0028" name="Group 1377"/>
          <p:cNvGrpSpPr>
            <a:grpSpLocks/>
          </p:cNvGrpSpPr>
          <p:nvPr/>
        </p:nvGrpSpPr>
        <p:grpSpPr bwMode="auto">
          <a:xfrm rot="-5400000">
            <a:off x="4038600" y="4267200"/>
            <a:ext cx="533400" cy="533400"/>
            <a:chOff x="1104" y="1632"/>
            <a:chExt cx="336" cy="336"/>
          </a:xfrm>
        </p:grpSpPr>
        <p:sp>
          <p:nvSpPr>
            <p:cNvPr id="20103" name="AutoShape 1378"/>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104" name="AutoShape 1379"/>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105" name="AutoShape 1380"/>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106" name="AutoShape 1381"/>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0029" name="Group 1382"/>
          <p:cNvGrpSpPr>
            <a:grpSpLocks/>
          </p:cNvGrpSpPr>
          <p:nvPr/>
        </p:nvGrpSpPr>
        <p:grpSpPr bwMode="auto">
          <a:xfrm>
            <a:off x="3962400" y="4419600"/>
            <a:ext cx="533400" cy="533400"/>
            <a:chOff x="1104" y="1632"/>
            <a:chExt cx="336" cy="336"/>
          </a:xfrm>
        </p:grpSpPr>
        <p:sp>
          <p:nvSpPr>
            <p:cNvPr id="20099" name="AutoShape 1383"/>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100" name="AutoShape 1384"/>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101" name="AutoShape 1385"/>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102" name="AutoShape 1386"/>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0030" name="Group 1387"/>
          <p:cNvGrpSpPr>
            <a:grpSpLocks/>
          </p:cNvGrpSpPr>
          <p:nvPr/>
        </p:nvGrpSpPr>
        <p:grpSpPr bwMode="auto">
          <a:xfrm rot="-5400000">
            <a:off x="4114800" y="4572000"/>
            <a:ext cx="533400" cy="533400"/>
            <a:chOff x="1104" y="1632"/>
            <a:chExt cx="336" cy="336"/>
          </a:xfrm>
        </p:grpSpPr>
        <p:sp>
          <p:nvSpPr>
            <p:cNvPr id="20095" name="AutoShape 1388"/>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096" name="AutoShape 1389"/>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097" name="AutoShape 1390"/>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098" name="AutoShape 1391"/>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0031" name="Group 1392"/>
          <p:cNvGrpSpPr>
            <a:grpSpLocks/>
          </p:cNvGrpSpPr>
          <p:nvPr/>
        </p:nvGrpSpPr>
        <p:grpSpPr bwMode="auto">
          <a:xfrm>
            <a:off x="3657600" y="4495800"/>
            <a:ext cx="533400" cy="533400"/>
            <a:chOff x="1104" y="1632"/>
            <a:chExt cx="336" cy="336"/>
          </a:xfrm>
        </p:grpSpPr>
        <p:sp>
          <p:nvSpPr>
            <p:cNvPr id="20091" name="AutoShape 1393"/>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092" name="AutoShape 1394"/>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093" name="AutoShape 1395"/>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094" name="AutoShape 1396"/>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0032" name="Group 1397"/>
          <p:cNvGrpSpPr>
            <a:grpSpLocks/>
          </p:cNvGrpSpPr>
          <p:nvPr/>
        </p:nvGrpSpPr>
        <p:grpSpPr bwMode="auto">
          <a:xfrm rot="-5400000">
            <a:off x="3810000" y="4648200"/>
            <a:ext cx="533400" cy="533400"/>
            <a:chOff x="1104" y="1632"/>
            <a:chExt cx="336" cy="336"/>
          </a:xfrm>
        </p:grpSpPr>
        <p:sp>
          <p:nvSpPr>
            <p:cNvPr id="20087" name="AutoShape 1398"/>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088" name="AutoShape 1399"/>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089" name="AutoShape 1400"/>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090" name="AutoShape 1401"/>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0033" name="Group 1402"/>
          <p:cNvGrpSpPr>
            <a:grpSpLocks/>
          </p:cNvGrpSpPr>
          <p:nvPr/>
        </p:nvGrpSpPr>
        <p:grpSpPr bwMode="auto">
          <a:xfrm>
            <a:off x="3810000" y="4648200"/>
            <a:ext cx="533400" cy="533400"/>
            <a:chOff x="1104" y="1632"/>
            <a:chExt cx="336" cy="336"/>
          </a:xfrm>
        </p:grpSpPr>
        <p:sp>
          <p:nvSpPr>
            <p:cNvPr id="20083" name="AutoShape 1403"/>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084" name="AutoShape 1404"/>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085" name="AutoShape 1405"/>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086" name="AutoShape 1406"/>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0034" name="Group 1407"/>
          <p:cNvGrpSpPr>
            <a:grpSpLocks/>
          </p:cNvGrpSpPr>
          <p:nvPr/>
        </p:nvGrpSpPr>
        <p:grpSpPr bwMode="auto">
          <a:xfrm>
            <a:off x="3962400" y="4419600"/>
            <a:ext cx="533400" cy="533400"/>
            <a:chOff x="1104" y="1632"/>
            <a:chExt cx="336" cy="336"/>
          </a:xfrm>
        </p:grpSpPr>
        <p:sp>
          <p:nvSpPr>
            <p:cNvPr id="20079" name="AutoShape 1408"/>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080" name="AutoShape 1409"/>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081" name="AutoShape 1410"/>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082" name="AutoShape 1411"/>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0035" name="Group 1412"/>
          <p:cNvGrpSpPr>
            <a:grpSpLocks/>
          </p:cNvGrpSpPr>
          <p:nvPr/>
        </p:nvGrpSpPr>
        <p:grpSpPr bwMode="auto">
          <a:xfrm rot="-5400000">
            <a:off x="4114800" y="4419600"/>
            <a:ext cx="533400" cy="533400"/>
            <a:chOff x="1104" y="1632"/>
            <a:chExt cx="336" cy="336"/>
          </a:xfrm>
        </p:grpSpPr>
        <p:sp>
          <p:nvSpPr>
            <p:cNvPr id="20075" name="AutoShape 1413"/>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076" name="AutoShape 1414"/>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077" name="AutoShape 1415"/>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078" name="AutoShape 1416"/>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0036" name="Group 1417"/>
          <p:cNvGrpSpPr>
            <a:grpSpLocks/>
          </p:cNvGrpSpPr>
          <p:nvPr/>
        </p:nvGrpSpPr>
        <p:grpSpPr bwMode="auto">
          <a:xfrm>
            <a:off x="4114800" y="4572000"/>
            <a:ext cx="533400" cy="533400"/>
            <a:chOff x="1104" y="1632"/>
            <a:chExt cx="336" cy="336"/>
          </a:xfrm>
        </p:grpSpPr>
        <p:sp>
          <p:nvSpPr>
            <p:cNvPr id="20071" name="AutoShape 1418"/>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072" name="AutoShape 1419"/>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073" name="AutoShape 1420"/>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074" name="AutoShape 1421"/>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0037" name="Group 1422"/>
          <p:cNvGrpSpPr>
            <a:grpSpLocks/>
          </p:cNvGrpSpPr>
          <p:nvPr/>
        </p:nvGrpSpPr>
        <p:grpSpPr bwMode="auto">
          <a:xfrm>
            <a:off x="3810000" y="4648200"/>
            <a:ext cx="533400" cy="533400"/>
            <a:chOff x="1104" y="1632"/>
            <a:chExt cx="336" cy="336"/>
          </a:xfrm>
        </p:grpSpPr>
        <p:sp>
          <p:nvSpPr>
            <p:cNvPr id="20067" name="AutoShape 1423"/>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068" name="AutoShape 1424"/>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069" name="AutoShape 1425"/>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070" name="AutoShape 1426"/>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0038" name="Group 1427"/>
          <p:cNvGrpSpPr>
            <a:grpSpLocks/>
          </p:cNvGrpSpPr>
          <p:nvPr/>
        </p:nvGrpSpPr>
        <p:grpSpPr bwMode="auto">
          <a:xfrm rot="-5400000">
            <a:off x="3962400" y="4800600"/>
            <a:ext cx="533400" cy="533400"/>
            <a:chOff x="1104" y="1632"/>
            <a:chExt cx="336" cy="336"/>
          </a:xfrm>
        </p:grpSpPr>
        <p:sp>
          <p:nvSpPr>
            <p:cNvPr id="20063" name="AutoShape 1428"/>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064" name="AutoShape 1429"/>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065" name="AutoShape 1430"/>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066" name="AutoShape 1431"/>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0039" name="Group 1432"/>
          <p:cNvGrpSpPr>
            <a:grpSpLocks/>
          </p:cNvGrpSpPr>
          <p:nvPr/>
        </p:nvGrpSpPr>
        <p:grpSpPr bwMode="auto">
          <a:xfrm>
            <a:off x="3962400" y="4800600"/>
            <a:ext cx="533400" cy="533400"/>
            <a:chOff x="1104" y="1632"/>
            <a:chExt cx="336" cy="336"/>
          </a:xfrm>
        </p:grpSpPr>
        <p:sp>
          <p:nvSpPr>
            <p:cNvPr id="20059" name="AutoShape 1433"/>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060" name="AutoShape 1434"/>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061" name="AutoShape 1435"/>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062" name="AutoShape 1436"/>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0040" name="Group 1437"/>
          <p:cNvGrpSpPr>
            <a:grpSpLocks/>
          </p:cNvGrpSpPr>
          <p:nvPr/>
        </p:nvGrpSpPr>
        <p:grpSpPr bwMode="auto">
          <a:xfrm>
            <a:off x="4114800" y="4572000"/>
            <a:ext cx="533400" cy="533400"/>
            <a:chOff x="1104" y="1632"/>
            <a:chExt cx="336" cy="336"/>
          </a:xfrm>
        </p:grpSpPr>
        <p:sp>
          <p:nvSpPr>
            <p:cNvPr id="20055" name="AutoShape 1438"/>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056" name="AutoShape 1439"/>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057" name="AutoShape 1440"/>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058" name="AutoShape 1441"/>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0041" name="Group 1442"/>
          <p:cNvGrpSpPr>
            <a:grpSpLocks/>
          </p:cNvGrpSpPr>
          <p:nvPr/>
        </p:nvGrpSpPr>
        <p:grpSpPr bwMode="auto">
          <a:xfrm>
            <a:off x="3962400" y="4800600"/>
            <a:ext cx="533400" cy="533400"/>
            <a:chOff x="1104" y="1632"/>
            <a:chExt cx="336" cy="336"/>
          </a:xfrm>
        </p:grpSpPr>
        <p:sp>
          <p:nvSpPr>
            <p:cNvPr id="20051" name="AutoShape 1443"/>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052" name="AutoShape 1444"/>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053" name="AutoShape 1445"/>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054" name="AutoShape 1446"/>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0042" name="Text Box 1447"/>
          <p:cNvSpPr txBox="1">
            <a:spLocks noChangeArrowheads="1"/>
          </p:cNvSpPr>
          <p:nvPr/>
        </p:nvSpPr>
        <p:spPr bwMode="auto">
          <a:xfrm rot="-2407244">
            <a:off x="2819400" y="2071688"/>
            <a:ext cx="946150" cy="366712"/>
          </a:xfrm>
          <a:prstGeom prst="rect">
            <a:avLst/>
          </a:prstGeom>
          <a:noFill/>
          <a:ln w="9525">
            <a:noFill/>
            <a:miter lim="800000"/>
            <a:headEnd/>
            <a:tailEnd/>
          </a:ln>
        </p:spPr>
        <p:txBody>
          <a:bodyPr wrap="none">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s-CL" sz="1800" b="0" i="0" u="none" strike="noStrike" kern="1200" cap="none" spc="0" normalizeH="0" baseline="0" noProof="0">
                <a:ln>
                  <a:noFill/>
                </a:ln>
                <a:solidFill>
                  <a:srgbClr val="000000"/>
                </a:solidFill>
                <a:effectLst/>
                <a:uLnTx/>
                <a:uFillTx/>
                <a:latin typeface="Arial" charset="0"/>
                <a:ea typeface="+mn-ea"/>
                <a:cs typeface="+mn-cs"/>
              </a:rPr>
              <a:t>naranja</a:t>
            </a: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043" name="Text Box 1449"/>
          <p:cNvSpPr txBox="1">
            <a:spLocks noChangeArrowheads="1"/>
          </p:cNvSpPr>
          <p:nvPr/>
        </p:nvSpPr>
        <p:spPr bwMode="auto">
          <a:xfrm rot="-2431308">
            <a:off x="1752600" y="2819400"/>
            <a:ext cx="1263650" cy="366713"/>
          </a:xfrm>
          <a:prstGeom prst="rect">
            <a:avLst/>
          </a:prstGeom>
          <a:noFill/>
          <a:ln w="9525">
            <a:noFill/>
            <a:miter lim="800000"/>
            <a:headEnd/>
            <a:tailEnd/>
          </a:ln>
        </p:spPr>
        <p:txBody>
          <a:bodyPr wrap="none">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s-CL" sz="1800" b="0" i="0" u="none" strike="noStrike" kern="1200" cap="none" spc="0" normalizeH="0" baseline="0" noProof="0">
                <a:ln>
                  <a:noFill/>
                </a:ln>
                <a:solidFill>
                  <a:srgbClr val="000000"/>
                </a:solidFill>
                <a:effectLst/>
                <a:uLnTx/>
                <a:uFillTx/>
                <a:latin typeface="Arial" charset="0"/>
                <a:ea typeface="+mn-ea"/>
                <a:cs typeface="+mn-cs"/>
              </a:rPr>
              <a:t>mandarina</a:t>
            </a: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044" name="Line 1451"/>
          <p:cNvSpPr>
            <a:spLocks noChangeShapeType="1"/>
          </p:cNvSpPr>
          <p:nvPr/>
        </p:nvSpPr>
        <p:spPr bwMode="auto">
          <a:xfrm>
            <a:off x="2819400" y="2438400"/>
            <a:ext cx="2971800" cy="3581400"/>
          </a:xfrm>
          <a:prstGeom prst="line">
            <a:avLst/>
          </a:prstGeom>
          <a:noFill/>
          <a:ln w="38100">
            <a:solidFill>
              <a:srgbClr val="FF3300"/>
            </a:solidFill>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045" name="Line 1452"/>
          <p:cNvSpPr>
            <a:spLocks noChangeShapeType="1"/>
          </p:cNvSpPr>
          <p:nvPr/>
        </p:nvSpPr>
        <p:spPr bwMode="auto">
          <a:xfrm flipV="1">
            <a:off x="2743200" y="2438400"/>
            <a:ext cx="762000" cy="685800"/>
          </a:xfrm>
          <a:prstGeom prst="line">
            <a:avLst/>
          </a:prstGeom>
          <a:noFill/>
          <a:ln w="38100">
            <a:solidFill>
              <a:srgbClr val="FF3300"/>
            </a:solidFill>
            <a:round/>
            <a:headEnd type="triangle" w="med" len="med"/>
            <a:tailEnd type="triangle" w="med" len="me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0046" name="Group 1453"/>
          <p:cNvGrpSpPr>
            <a:grpSpLocks/>
          </p:cNvGrpSpPr>
          <p:nvPr/>
        </p:nvGrpSpPr>
        <p:grpSpPr bwMode="auto">
          <a:xfrm flipH="1">
            <a:off x="3276600" y="3276600"/>
            <a:ext cx="533400" cy="533400"/>
            <a:chOff x="1104" y="1632"/>
            <a:chExt cx="336" cy="336"/>
          </a:xfrm>
        </p:grpSpPr>
        <p:sp>
          <p:nvSpPr>
            <p:cNvPr id="20047" name="AutoShape 1454"/>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048" name="AutoShape 1455"/>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049" name="AutoShape 1456"/>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050" name="AutoShape 1457"/>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Tree>
    <p:extLst>
      <p:ext uri="{BB962C8B-B14F-4D97-AF65-F5344CB8AC3E}">
        <p14:creationId xmlns:p14="http://schemas.microsoft.com/office/powerpoint/2010/main" val="34058183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S" b="1" dirty="0"/>
              <a:t>Plataformas Tecnológicas</a:t>
            </a:r>
            <a:endParaRPr lang="es-CO" b="1" dirty="0"/>
          </a:p>
        </p:txBody>
      </p:sp>
      <p:sp>
        <p:nvSpPr>
          <p:cNvPr id="3" name="Marcador de contenido 2"/>
          <p:cNvSpPr>
            <a:spLocks noGrp="1"/>
          </p:cNvSpPr>
          <p:nvPr>
            <p:ph idx="1"/>
          </p:nvPr>
        </p:nvSpPr>
        <p:spPr>
          <a:xfrm>
            <a:off x="541564" y="1242151"/>
            <a:ext cx="7886700" cy="4351338"/>
          </a:xfrm>
        </p:spPr>
        <p:txBody>
          <a:bodyPr/>
          <a:lstStyle/>
          <a:p>
            <a:r>
              <a:rPr lang="es-CO" dirty="0"/>
              <a:t>https://azure.microsoft.com/es-es/ </a:t>
            </a:r>
          </a:p>
          <a:p>
            <a:r>
              <a:rPr lang="es-CO" dirty="0"/>
              <a:t>https://cloud.google.com </a:t>
            </a:r>
          </a:p>
          <a:p>
            <a:r>
              <a:rPr lang="es-CO" dirty="0"/>
              <a:t>https://powerbi.microsoft.com/es-es/</a:t>
            </a:r>
          </a:p>
          <a:p>
            <a:r>
              <a:rPr lang="es-CO" dirty="0"/>
              <a:t>https://www.tableau.com</a:t>
            </a:r>
          </a:p>
          <a:p>
            <a:r>
              <a:rPr lang="es-CO" dirty="0"/>
              <a:t>https://jupyter.org</a:t>
            </a:r>
          </a:p>
          <a:p>
            <a:r>
              <a:rPr lang="es-CO" dirty="0"/>
              <a:t>https://zeppelin.apache.org</a:t>
            </a:r>
          </a:p>
          <a:p>
            <a:r>
              <a:rPr lang="es-CO" dirty="0"/>
              <a:t>https://www.cs.waikato.ac.nz/ml/weka/index.html </a:t>
            </a:r>
          </a:p>
        </p:txBody>
      </p:sp>
      <p:sp>
        <p:nvSpPr>
          <p:cNvPr id="4" name="Marcador de número de diapositiva 3"/>
          <p:cNvSpPr>
            <a:spLocks noGrp="1"/>
          </p:cNvSpPr>
          <p:nvPr>
            <p:ph type="sldNum" sz="quarter" idx="12"/>
          </p:nvPr>
        </p:nvSpPr>
        <p:spPr/>
        <p:txBody>
          <a:bodyPr/>
          <a:lstStyle/>
          <a:p>
            <a:fld id="{EBF82D2F-B254-444B-AB4D-B74E21055EB1}" type="slidenum">
              <a:rPr lang="es-ES" smtClean="0"/>
              <a:t>8</a:t>
            </a:fld>
            <a:endParaRPr lang="es-ES"/>
          </a:p>
        </p:txBody>
      </p:sp>
    </p:spTree>
    <p:extLst>
      <p:ext uri="{BB962C8B-B14F-4D97-AF65-F5344CB8AC3E}">
        <p14:creationId xmlns:p14="http://schemas.microsoft.com/office/powerpoint/2010/main" val="261720085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ext Box 2"/>
          <p:cNvSpPr txBox="1">
            <a:spLocks noChangeArrowheads="1"/>
          </p:cNvSpPr>
          <p:nvPr/>
        </p:nvSpPr>
        <p:spPr bwMode="auto">
          <a:xfrm>
            <a:off x="228600" y="152400"/>
            <a:ext cx="2203450" cy="366713"/>
          </a:xfrm>
          <a:prstGeom prst="rect">
            <a:avLst/>
          </a:prstGeom>
          <a:noFill/>
          <a:ln w="9525">
            <a:noFill/>
            <a:miter lim="800000"/>
            <a:headEnd/>
            <a:tailEnd/>
          </a:ln>
        </p:spPr>
        <p:txBody>
          <a:bodyPr wrap="none">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s-CL" sz="1800" b="0" i="0" u="none" strike="noStrike" kern="1200" cap="none" spc="0" normalizeH="0" baseline="0" noProof="0">
                <a:ln>
                  <a:noFill/>
                </a:ln>
                <a:solidFill>
                  <a:srgbClr val="000000"/>
                </a:solidFill>
                <a:effectLst/>
                <a:uLnTx/>
                <a:uFillTx/>
                <a:latin typeface="Arial" charset="0"/>
                <a:ea typeface="+mn-ea"/>
                <a:cs typeface="+mn-cs"/>
              </a:rPr>
              <a:t>Un ejemplo práctico</a:t>
            </a: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507" name="Text Box 3"/>
          <p:cNvSpPr txBox="1">
            <a:spLocks noChangeArrowheads="1"/>
          </p:cNvSpPr>
          <p:nvPr/>
        </p:nvSpPr>
        <p:spPr bwMode="auto">
          <a:xfrm>
            <a:off x="152400" y="838200"/>
            <a:ext cx="2940050" cy="915988"/>
          </a:xfrm>
          <a:prstGeom prst="rect">
            <a:avLst/>
          </a:prstGeom>
          <a:noFill/>
          <a:ln w="9525">
            <a:noFill/>
            <a:miter lim="800000"/>
            <a:headEnd/>
            <a:tailEnd/>
          </a:ln>
        </p:spPr>
        <p:txBody>
          <a:bodyPr wrap="none">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s-CL" sz="1800" b="0" i="0" u="none" strike="noStrike" kern="1200" cap="none" spc="0" normalizeH="0" baseline="0" noProof="0">
                <a:ln>
                  <a:noFill/>
                </a:ln>
                <a:solidFill>
                  <a:srgbClr val="000000"/>
                </a:solidFill>
                <a:effectLst/>
                <a:uLnTx/>
                <a:uFillTx/>
                <a:latin typeface="Arial" charset="0"/>
                <a:ea typeface="+mn-ea"/>
                <a:cs typeface="+mn-cs"/>
              </a:rPr>
              <a:t>Uso de dos características:</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508" name="Line 4"/>
          <p:cNvSpPr>
            <a:spLocks noChangeShapeType="1"/>
          </p:cNvSpPr>
          <p:nvPr/>
        </p:nvSpPr>
        <p:spPr bwMode="auto">
          <a:xfrm>
            <a:off x="0" y="609600"/>
            <a:ext cx="9144000" cy="0"/>
          </a:xfrm>
          <a:prstGeom prst="line">
            <a:avLst/>
          </a:prstGeom>
          <a:noFill/>
          <a:ln w="9525">
            <a:solidFill>
              <a:schemeClr val="tx1"/>
            </a:solidFill>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509" name="Line 5"/>
          <p:cNvSpPr>
            <a:spLocks noChangeShapeType="1"/>
          </p:cNvSpPr>
          <p:nvPr/>
        </p:nvSpPr>
        <p:spPr bwMode="auto">
          <a:xfrm flipV="1">
            <a:off x="1066800" y="1447800"/>
            <a:ext cx="0" cy="4876800"/>
          </a:xfrm>
          <a:prstGeom prst="line">
            <a:avLst/>
          </a:prstGeom>
          <a:noFill/>
          <a:ln w="9525">
            <a:solidFill>
              <a:schemeClr val="tx1"/>
            </a:solidFill>
            <a:round/>
            <a:headEnd/>
            <a:tailEnd type="triangle" w="med" len="me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510" name="Line 6"/>
          <p:cNvSpPr>
            <a:spLocks noChangeShapeType="1"/>
          </p:cNvSpPr>
          <p:nvPr/>
        </p:nvSpPr>
        <p:spPr bwMode="auto">
          <a:xfrm>
            <a:off x="762000" y="6096000"/>
            <a:ext cx="6858000" cy="0"/>
          </a:xfrm>
          <a:prstGeom prst="line">
            <a:avLst/>
          </a:prstGeom>
          <a:noFill/>
          <a:ln w="9525">
            <a:solidFill>
              <a:schemeClr val="tx1"/>
            </a:solidFill>
            <a:round/>
            <a:headEnd/>
            <a:tailEnd type="triangle" w="med" len="me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511" name="Text Box 8"/>
          <p:cNvSpPr txBox="1">
            <a:spLocks noChangeArrowheads="1"/>
          </p:cNvSpPr>
          <p:nvPr/>
        </p:nvSpPr>
        <p:spPr bwMode="auto">
          <a:xfrm>
            <a:off x="60325" y="1560513"/>
            <a:ext cx="641350" cy="366712"/>
          </a:xfrm>
          <a:prstGeom prst="rect">
            <a:avLst/>
          </a:prstGeom>
          <a:noFill/>
          <a:ln w="9525">
            <a:noFill/>
            <a:miter lim="800000"/>
            <a:headEnd/>
            <a:tailEnd/>
          </a:ln>
        </p:spPr>
        <p:txBody>
          <a:bodyPr wrap="none">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s-CL" sz="1800" b="0" i="0" u="none" strike="noStrike" kern="1200" cap="none" spc="0" normalizeH="0" baseline="0" noProof="0">
                <a:ln>
                  <a:noFill/>
                </a:ln>
                <a:solidFill>
                  <a:srgbClr val="000000"/>
                </a:solidFill>
                <a:effectLst/>
                <a:uLnTx/>
                <a:uFillTx/>
                <a:latin typeface="Arial" charset="0"/>
                <a:ea typeface="+mn-ea"/>
                <a:cs typeface="+mn-cs"/>
              </a:rPr>
              <a:t>área</a:t>
            </a: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512" name="Oval 9"/>
          <p:cNvSpPr>
            <a:spLocks noChangeArrowheads="1"/>
          </p:cNvSpPr>
          <p:nvPr/>
        </p:nvSpPr>
        <p:spPr bwMode="auto">
          <a:xfrm>
            <a:off x="4876800" y="2362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513" name="Oval 10"/>
          <p:cNvSpPr>
            <a:spLocks noChangeArrowheads="1"/>
          </p:cNvSpPr>
          <p:nvPr/>
        </p:nvSpPr>
        <p:spPr bwMode="auto">
          <a:xfrm>
            <a:off x="5029200" y="2514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514" name="Oval 11"/>
          <p:cNvSpPr>
            <a:spLocks noChangeArrowheads="1"/>
          </p:cNvSpPr>
          <p:nvPr/>
        </p:nvSpPr>
        <p:spPr bwMode="auto">
          <a:xfrm>
            <a:off x="5181600" y="2667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515" name="Oval 12"/>
          <p:cNvSpPr>
            <a:spLocks noChangeArrowheads="1"/>
          </p:cNvSpPr>
          <p:nvPr/>
        </p:nvSpPr>
        <p:spPr bwMode="auto">
          <a:xfrm>
            <a:off x="5334000" y="2819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516" name="Oval 13"/>
          <p:cNvSpPr>
            <a:spLocks noChangeArrowheads="1"/>
          </p:cNvSpPr>
          <p:nvPr/>
        </p:nvSpPr>
        <p:spPr bwMode="auto">
          <a:xfrm>
            <a:off x="4953000" y="2286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517" name="Oval 14"/>
          <p:cNvSpPr>
            <a:spLocks noChangeArrowheads="1"/>
          </p:cNvSpPr>
          <p:nvPr/>
        </p:nvSpPr>
        <p:spPr bwMode="auto">
          <a:xfrm>
            <a:off x="5105400" y="2438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518" name="Oval 15"/>
          <p:cNvSpPr>
            <a:spLocks noChangeArrowheads="1"/>
          </p:cNvSpPr>
          <p:nvPr/>
        </p:nvSpPr>
        <p:spPr bwMode="auto">
          <a:xfrm>
            <a:off x="5257800" y="2590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519" name="Oval 16"/>
          <p:cNvSpPr>
            <a:spLocks noChangeArrowheads="1"/>
          </p:cNvSpPr>
          <p:nvPr/>
        </p:nvSpPr>
        <p:spPr bwMode="auto">
          <a:xfrm>
            <a:off x="5410200" y="2743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1520" name="Group 17"/>
          <p:cNvGrpSpPr>
            <a:grpSpLocks/>
          </p:cNvGrpSpPr>
          <p:nvPr/>
        </p:nvGrpSpPr>
        <p:grpSpPr bwMode="auto">
          <a:xfrm flipH="1">
            <a:off x="4953000" y="2590800"/>
            <a:ext cx="304800" cy="304800"/>
            <a:chOff x="3696" y="1728"/>
            <a:chExt cx="192" cy="192"/>
          </a:xfrm>
        </p:grpSpPr>
        <p:sp>
          <p:nvSpPr>
            <p:cNvPr id="22688" name="Oval 18"/>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689" name="Oval 19"/>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690" name="Oval 20"/>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691" name="Oval 21"/>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1521" name="Oval 22"/>
          <p:cNvSpPr>
            <a:spLocks noChangeArrowheads="1"/>
          </p:cNvSpPr>
          <p:nvPr/>
        </p:nvSpPr>
        <p:spPr bwMode="auto">
          <a:xfrm>
            <a:off x="5029200" y="2514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522" name="Oval 23"/>
          <p:cNvSpPr>
            <a:spLocks noChangeArrowheads="1"/>
          </p:cNvSpPr>
          <p:nvPr/>
        </p:nvSpPr>
        <p:spPr bwMode="auto">
          <a:xfrm>
            <a:off x="5181600" y="2667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523" name="Oval 24"/>
          <p:cNvSpPr>
            <a:spLocks noChangeArrowheads="1"/>
          </p:cNvSpPr>
          <p:nvPr/>
        </p:nvSpPr>
        <p:spPr bwMode="auto">
          <a:xfrm>
            <a:off x="5334000" y="2819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524" name="Oval 25"/>
          <p:cNvSpPr>
            <a:spLocks noChangeArrowheads="1"/>
          </p:cNvSpPr>
          <p:nvPr/>
        </p:nvSpPr>
        <p:spPr bwMode="auto">
          <a:xfrm>
            <a:off x="5486400" y="2971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525" name="Oval 26"/>
          <p:cNvSpPr>
            <a:spLocks noChangeArrowheads="1"/>
          </p:cNvSpPr>
          <p:nvPr/>
        </p:nvSpPr>
        <p:spPr bwMode="auto">
          <a:xfrm>
            <a:off x="5105400" y="2438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526" name="Oval 27"/>
          <p:cNvSpPr>
            <a:spLocks noChangeArrowheads="1"/>
          </p:cNvSpPr>
          <p:nvPr/>
        </p:nvSpPr>
        <p:spPr bwMode="auto">
          <a:xfrm>
            <a:off x="5257800" y="2590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527" name="Oval 28"/>
          <p:cNvSpPr>
            <a:spLocks noChangeArrowheads="1"/>
          </p:cNvSpPr>
          <p:nvPr/>
        </p:nvSpPr>
        <p:spPr bwMode="auto">
          <a:xfrm>
            <a:off x="5410200" y="2743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528" name="Oval 29"/>
          <p:cNvSpPr>
            <a:spLocks noChangeArrowheads="1"/>
          </p:cNvSpPr>
          <p:nvPr/>
        </p:nvSpPr>
        <p:spPr bwMode="auto">
          <a:xfrm>
            <a:off x="5562600" y="2895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1529" name="Group 30"/>
          <p:cNvGrpSpPr>
            <a:grpSpLocks/>
          </p:cNvGrpSpPr>
          <p:nvPr/>
        </p:nvGrpSpPr>
        <p:grpSpPr bwMode="auto">
          <a:xfrm flipH="1">
            <a:off x="5105400" y="2743200"/>
            <a:ext cx="304800" cy="304800"/>
            <a:chOff x="3696" y="1728"/>
            <a:chExt cx="192" cy="192"/>
          </a:xfrm>
        </p:grpSpPr>
        <p:sp>
          <p:nvSpPr>
            <p:cNvPr id="22684" name="Oval 31"/>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685" name="Oval 32"/>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686" name="Oval 33"/>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687" name="Oval 34"/>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1530" name="Oval 35"/>
          <p:cNvSpPr>
            <a:spLocks noChangeArrowheads="1"/>
          </p:cNvSpPr>
          <p:nvPr/>
        </p:nvSpPr>
        <p:spPr bwMode="auto">
          <a:xfrm>
            <a:off x="5181600" y="2438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531" name="Oval 36"/>
          <p:cNvSpPr>
            <a:spLocks noChangeArrowheads="1"/>
          </p:cNvSpPr>
          <p:nvPr/>
        </p:nvSpPr>
        <p:spPr bwMode="auto">
          <a:xfrm>
            <a:off x="5334000" y="2590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532" name="Oval 37"/>
          <p:cNvSpPr>
            <a:spLocks noChangeArrowheads="1"/>
          </p:cNvSpPr>
          <p:nvPr/>
        </p:nvSpPr>
        <p:spPr bwMode="auto">
          <a:xfrm>
            <a:off x="5486400" y="2743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533" name="Oval 38"/>
          <p:cNvSpPr>
            <a:spLocks noChangeArrowheads="1"/>
          </p:cNvSpPr>
          <p:nvPr/>
        </p:nvSpPr>
        <p:spPr bwMode="auto">
          <a:xfrm>
            <a:off x="5638800" y="2895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534" name="Oval 39"/>
          <p:cNvSpPr>
            <a:spLocks noChangeArrowheads="1"/>
          </p:cNvSpPr>
          <p:nvPr/>
        </p:nvSpPr>
        <p:spPr bwMode="auto">
          <a:xfrm>
            <a:off x="5257800" y="2362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535" name="Oval 40"/>
          <p:cNvSpPr>
            <a:spLocks noChangeArrowheads="1"/>
          </p:cNvSpPr>
          <p:nvPr/>
        </p:nvSpPr>
        <p:spPr bwMode="auto">
          <a:xfrm>
            <a:off x="5410200" y="2514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536" name="Oval 41"/>
          <p:cNvSpPr>
            <a:spLocks noChangeArrowheads="1"/>
          </p:cNvSpPr>
          <p:nvPr/>
        </p:nvSpPr>
        <p:spPr bwMode="auto">
          <a:xfrm>
            <a:off x="5562600" y="2667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537" name="Oval 42"/>
          <p:cNvSpPr>
            <a:spLocks noChangeArrowheads="1"/>
          </p:cNvSpPr>
          <p:nvPr/>
        </p:nvSpPr>
        <p:spPr bwMode="auto">
          <a:xfrm>
            <a:off x="5715000" y="2819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1538" name="Group 43"/>
          <p:cNvGrpSpPr>
            <a:grpSpLocks/>
          </p:cNvGrpSpPr>
          <p:nvPr/>
        </p:nvGrpSpPr>
        <p:grpSpPr bwMode="auto">
          <a:xfrm flipH="1">
            <a:off x="5257800" y="2667000"/>
            <a:ext cx="304800" cy="304800"/>
            <a:chOff x="3696" y="1728"/>
            <a:chExt cx="192" cy="192"/>
          </a:xfrm>
        </p:grpSpPr>
        <p:sp>
          <p:nvSpPr>
            <p:cNvPr id="22680" name="Oval 44"/>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681" name="Oval 45"/>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682" name="Oval 46"/>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683" name="Oval 47"/>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1539" name="Oval 48"/>
          <p:cNvSpPr>
            <a:spLocks noChangeArrowheads="1"/>
          </p:cNvSpPr>
          <p:nvPr/>
        </p:nvSpPr>
        <p:spPr bwMode="auto">
          <a:xfrm>
            <a:off x="4800600" y="2819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540" name="Oval 49"/>
          <p:cNvSpPr>
            <a:spLocks noChangeArrowheads="1"/>
          </p:cNvSpPr>
          <p:nvPr/>
        </p:nvSpPr>
        <p:spPr bwMode="auto">
          <a:xfrm>
            <a:off x="4953000" y="2971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541" name="Oval 50"/>
          <p:cNvSpPr>
            <a:spLocks noChangeArrowheads="1"/>
          </p:cNvSpPr>
          <p:nvPr/>
        </p:nvSpPr>
        <p:spPr bwMode="auto">
          <a:xfrm>
            <a:off x="5105400" y="3124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542" name="Oval 51"/>
          <p:cNvSpPr>
            <a:spLocks noChangeArrowheads="1"/>
          </p:cNvSpPr>
          <p:nvPr/>
        </p:nvSpPr>
        <p:spPr bwMode="auto">
          <a:xfrm>
            <a:off x="4876800" y="2743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543" name="Oval 52"/>
          <p:cNvSpPr>
            <a:spLocks noChangeArrowheads="1"/>
          </p:cNvSpPr>
          <p:nvPr/>
        </p:nvSpPr>
        <p:spPr bwMode="auto">
          <a:xfrm>
            <a:off x="5029200" y="2895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544" name="Oval 53"/>
          <p:cNvSpPr>
            <a:spLocks noChangeArrowheads="1"/>
          </p:cNvSpPr>
          <p:nvPr/>
        </p:nvSpPr>
        <p:spPr bwMode="auto">
          <a:xfrm>
            <a:off x="5181600" y="3048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1545" name="Group 54"/>
          <p:cNvGrpSpPr>
            <a:grpSpLocks/>
          </p:cNvGrpSpPr>
          <p:nvPr/>
        </p:nvGrpSpPr>
        <p:grpSpPr bwMode="auto">
          <a:xfrm flipH="1">
            <a:off x="4724400" y="2895600"/>
            <a:ext cx="304800" cy="304800"/>
            <a:chOff x="3696" y="1728"/>
            <a:chExt cx="192" cy="192"/>
          </a:xfrm>
        </p:grpSpPr>
        <p:sp>
          <p:nvSpPr>
            <p:cNvPr id="22676" name="Oval 55"/>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677" name="Oval 56"/>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678" name="Oval 57"/>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679" name="Oval 58"/>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1546" name="Oval 59"/>
          <p:cNvSpPr>
            <a:spLocks noChangeArrowheads="1"/>
          </p:cNvSpPr>
          <p:nvPr/>
        </p:nvSpPr>
        <p:spPr bwMode="auto">
          <a:xfrm>
            <a:off x="4800600" y="2819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547" name="Oval 60"/>
          <p:cNvSpPr>
            <a:spLocks noChangeArrowheads="1"/>
          </p:cNvSpPr>
          <p:nvPr/>
        </p:nvSpPr>
        <p:spPr bwMode="auto">
          <a:xfrm>
            <a:off x="4953000" y="2971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548" name="Oval 61"/>
          <p:cNvSpPr>
            <a:spLocks noChangeArrowheads="1"/>
          </p:cNvSpPr>
          <p:nvPr/>
        </p:nvSpPr>
        <p:spPr bwMode="auto">
          <a:xfrm>
            <a:off x="5105400" y="3124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549" name="Oval 62"/>
          <p:cNvSpPr>
            <a:spLocks noChangeArrowheads="1"/>
          </p:cNvSpPr>
          <p:nvPr/>
        </p:nvSpPr>
        <p:spPr bwMode="auto">
          <a:xfrm>
            <a:off x="5257800" y="3276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550" name="Oval 63"/>
          <p:cNvSpPr>
            <a:spLocks noChangeArrowheads="1"/>
          </p:cNvSpPr>
          <p:nvPr/>
        </p:nvSpPr>
        <p:spPr bwMode="auto">
          <a:xfrm>
            <a:off x="4876800" y="2743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551" name="Oval 64"/>
          <p:cNvSpPr>
            <a:spLocks noChangeArrowheads="1"/>
          </p:cNvSpPr>
          <p:nvPr/>
        </p:nvSpPr>
        <p:spPr bwMode="auto">
          <a:xfrm>
            <a:off x="5029200" y="2895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552" name="Oval 65"/>
          <p:cNvSpPr>
            <a:spLocks noChangeArrowheads="1"/>
          </p:cNvSpPr>
          <p:nvPr/>
        </p:nvSpPr>
        <p:spPr bwMode="auto">
          <a:xfrm>
            <a:off x="5181600" y="3048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1553" name="Group 66"/>
          <p:cNvGrpSpPr>
            <a:grpSpLocks/>
          </p:cNvGrpSpPr>
          <p:nvPr/>
        </p:nvGrpSpPr>
        <p:grpSpPr bwMode="auto">
          <a:xfrm flipH="1">
            <a:off x="4876800" y="3048000"/>
            <a:ext cx="304800" cy="304800"/>
            <a:chOff x="3696" y="1728"/>
            <a:chExt cx="192" cy="192"/>
          </a:xfrm>
        </p:grpSpPr>
        <p:sp>
          <p:nvSpPr>
            <p:cNvPr id="22672" name="Oval 67"/>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673" name="Oval 68"/>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674" name="Oval 69"/>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675" name="Oval 70"/>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1554" name="Oval 71"/>
          <p:cNvSpPr>
            <a:spLocks noChangeArrowheads="1"/>
          </p:cNvSpPr>
          <p:nvPr/>
        </p:nvSpPr>
        <p:spPr bwMode="auto">
          <a:xfrm>
            <a:off x="4953000" y="2743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555" name="Oval 72"/>
          <p:cNvSpPr>
            <a:spLocks noChangeArrowheads="1"/>
          </p:cNvSpPr>
          <p:nvPr/>
        </p:nvSpPr>
        <p:spPr bwMode="auto">
          <a:xfrm>
            <a:off x="5105400" y="2895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556" name="Oval 73"/>
          <p:cNvSpPr>
            <a:spLocks noChangeArrowheads="1"/>
          </p:cNvSpPr>
          <p:nvPr/>
        </p:nvSpPr>
        <p:spPr bwMode="auto">
          <a:xfrm>
            <a:off x="5257800" y="3048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557" name="Oval 74"/>
          <p:cNvSpPr>
            <a:spLocks noChangeArrowheads="1"/>
          </p:cNvSpPr>
          <p:nvPr/>
        </p:nvSpPr>
        <p:spPr bwMode="auto">
          <a:xfrm>
            <a:off x="5181600" y="2819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1558" name="Group 75"/>
          <p:cNvGrpSpPr>
            <a:grpSpLocks/>
          </p:cNvGrpSpPr>
          <p:nvPr/>
        </p:nvGrpSpPr>
        <p:grpSpPr bwMode="auto">
          <a:xfrm flipH="1">
            <a:off x="5029200" y="2971800"/>
            <a:ext cx="304800" cy="304800"/>
            <a:chOff x="3696" y="1728"/>
            <a:chExt cx="192" cy="192"/>
          </a:xfrm>
        </p:grpSpPr>
        <p:sp>
          <p:nvSpPr>
            <p:cNvPr id="22668" name="Oval 76"/>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669" name="Oval 77"/>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670" name="Oval 78"/>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671" name="Oval 79"/>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1559" name="Oval 80"/>
          <p:cNvSpPr>
            <a:spLocks noChangeArrowheads="1"/>
          </p:cNvSpPr>
          <p:nvPr/>
        </p:nvSpPr>
        <p:spPr bwMode="auto">
          <a:xfrm>
            <a:off x="5334000" y="2895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560" name="Oval 81"/>
          <p:cNvSpPr>
            <a:spLocks noChangeArrowheads="1"/>
          </p:cNvSpPr>
          <p:nvPr/>
        </p:nvSpPr>
        <p:spPr bwMode="auto">
          <a:xfrm>
            <a:off x="5486400" y="3048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561" name="Oval 82"/>
          <p:cNvSpPr>
            <a:spLocks noChangeArrowheads="1"/>
          </p:cNvSpPr>
          <p:nvPr/>
        </p:nvSpPr>
        <p:spPr bwMode="auto">
          <a:xfrm>
            <a:off x="5638800" y="3200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562" name="Oval 83"/>
          <p:cNvSpPr>
            <a:spLocks noChangeArrowheads="1"/>
          </p:cNvSpPr>
          <p:nvPr/>
        </p:nvSpPr>
        <p:spPr bwMode="auto">
          <a:xfrm>
            <a:off x="5791200" y="3352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563" name="Oval 84"/>
          <p:cNvSpPr>
            <a:spLocks noChangeArrowheads="1"/>
          </p:cNvSpPr>
          <p:nvPr/>
        </p:nvSpPr>
        <p:spPr bwMode="auto">
          <a:xfrm>
            <a:off x="5410200" y="2819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564" name="Oval 85"/>
          <p:cNvSpPr>
            <a:spLocks noChangeArrowheads="1"/>
          </p:cNvSpPr>
          <p:nvPr/>
        </p:nvSpPr>
        <p:spPr bwMode="auto">
          <a:xfrm>
            <a:off x="5562600" y="2971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565" name="Oval 86"/>
          <p:cNvSpPr>
            <a:spLocks noChangeArrowheads="1"/>
          </p:cNvSpPr>
          <p:nvPr/>
        </p:nvSpPr>
        <p:spPr bwMode="auto">
          <a:xfrm>
            <a:off x="5715000" y="3124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566" name="Oval 87"/>
          <p:cNvSpPr>
            <a:spLocks noChangeArrowheads="1"/>
          </p:cNvSpPr>
          <p:nvPr/>
        </p:nvSpPr>
        <p:spPr bwMode="auto">
          <a:xfrm>
            <a:off x="5867400" y="3276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1567" name="Group 88"/>
          <p:cNvGrpSpPr>
            <a:grpSpLocks/>
          </p:cNvGrpSpPr>
          <p:nvPr/>
        </p:nvGrpSpPr>
        <p:grpSpPr bwMode="auto">
          <a:xfrm flipH="1">
            <a:off x="5410200" y="3124200"/>
            <a:ext cx="304800" cy="304800"/>
            <a:chOff x="3696" y="1728"/>
            <a:chExt cx="192" cy="192"/>
          </a:xfrm>
        </p:grpSpPr>
        <p:sp>
          <p:nvSpPr>
            <p:cNvPr id="22664" name="Oval 89"/>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665" name="Oval 90"/>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666" name="Oval 91"/>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667" name="Oval 92"/>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1568" name="Oval 93"/>
          <p:cNvSpPr>
            <a:spLocks noChangeArrowheads="1"/>
          </p:cNvSpPr>
          <p:nvPr/>
        </p:nvSpPr>
        <p:spPr bwMode="auto">
          <a:xfrm>
            <a:off x="5486400" y="3048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569" name="Oval 94"/>
          <p:cNvSpPr>
            <a:spLocks noChangeArrowheads="1"/>
          </p:cNvSpPr>
          <p:nvPr/>
        </p:nvSpPr>
        <p:spPr bwMode="auto">
          <a:xfrm>
            <a:off x="5638800" y="3200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570" name="Oval 95"/>
          <p:cNvSpPr>
            <a:spLocks noChangeArrowheads="1"/>
          </p:cNvSpPr>
          <p:nvPr/>
        </p:nvSpPr>
        <p:spPr bwMode="auto">
          <a:xfrm>
            <a:off x="5791200" y="3352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571" name="Oval 96"/>
          <p:cNvSpPr>
            <a:spLocks noChangeArrowheads="1"/>
          </p:cNvSpPr>
          <p:nvPr/>
        </p:nvSpPr>
        <p:spPr bwMode="auto">
          <a:xfrm>
            <a:off x="5943600" y="3505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572" name="Oval 97"/>
          <p:cNvSpPr>
            <a:spLocks noChangeArrowheads="1"/>
          </p:cNvSpPr>
          <p:nvPr/>
        </p:nvSpPr>
        <p:spPr bwMode="auto">
          <a:xfrm>
            <a:off x="5562600" y="2971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573" name="Oval 98"/>
          <p:cNvSpPr>
            <a:spLocks noChangeArrowheads="1"/>
          </p:cNvSpPr>
          <p:nvPr/>
        </p:nvSpPr>
        <p:spPr bwMode="auto">
          <a:xfrm>
            <a:off x="5715000" y="3124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574" name="Oval 99"/>
          <p:cNvSpPr>
            <a:spLocks noChangeArrowheads="1"/>
          </p:cNvSpPr>
          <p:nvPr/>
        </p:nvSpPr>
        <p:spPr bwMode="auto">
          <a:xfrm>
            <a:off x="5867400" y="3276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575" name="Oval 100"/>
          <p:cNvSpPr>
            <a:spLocks noChangeArrowheads="1"/>
          </p:cNvSpPr>
          <p:nvPr/>
        </p:nvSpPr>
        <p:spPr bwMode="auto">
          <a:xfrm>
            <a:off x="6019800" y="3429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1576" name="Group 101"/>
          <p:cNvGrpSpPr>
            <a:grpSpLocks/>
          </p:cNvGrpSpPr>
          <p:nvPr/>
        </p:nvGrpSpPr>
        <p:grpSpPr bwMode="auto">
          <a:xfrm flipH="1">
            <a:off x="5562600" y="3276600"/>
            <a:ext cx="304800" cy="304800"/>
            <a:chOff x="3696" y="1728"/>
            <a:chExt cx="192" cy="192"/>
          </a:xfrm>
        </p:grpSpPr>
        <p:sp>
          <p:nvSpPr>
            <p:cNvPr id="22660" name="Oval 102"/>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661" name="Oval 103"/>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662" name="Oval 104"/>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663" name="Oval 105"/>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1577" name="Oval 106"/>
          <p:cNvSpPr>
            <a:spLocks noChangeArrowheads="1"/>
          </p:cNvSpPr>
          <p:nvPr/>
        </p:nvSpPr>
        <p:spPr bwMode="auto">
          <a:xfrm>
            <a:off x="5638800" y="2971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578" name="Oval 107"/>
          <p:cNvSpPr>
            <a:spLocks noChangeArrowheads="1"/>
          </p:cNvSpPr>
          <p:nvPr/>
        </p:nvSpPr>
        <p:spPr bwMode="auto">
          <a:xfrm>
            <a:off x="5791200" y="3124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579" name="Oval 108"/>
          <p:cNvSpPr>
            <a:spLocks noChangeArrowheads="1"/>
          </p:cNvSpPr>
          <p:nvPr/>
        </p:nvSpPr>
        <p:spPr bwMode="auto">
          <a:xfrm>
            <a:off x="5943600" y="3276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580" name="Oval 109"/>
          <p:cNvSpPr>
            <a:spLocks noChangeArrowheads="1"/>
          </p:cNvSpPr>
          <p:nvPr/>
        </p:nvSpPr>
        <p:spPr bwMode="auto">
          <a:xfrm>
            <a:off x="6096000" y="3429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581" name="Oval 110"/>
          <p:cNvSpPr>
            <a:spLocks noChangeArrowheads="1"/>
          </p:cNvSpPr>
          <p:nvPr/>
        </p:nvSpPr>
        <p:spPr bwMode="auto">
          <a:xfrm>
            <a:off x="5715000" y="2895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582" name="Oval 111"/>
          <p:cNvSpPr>
            <a:spLocks noChangeArrowheads="1"/>
          </p:cNvSpPr>
          <p:nvPr/>
        </p:nvSpPr>
        <p:spPr bwMode="auto">
          <a:xfrm>
            <a:off x="5867400" y="3048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583" name="Oval 112"/>
          <p:cNvSpPr>
            <a:spLocks noChangeArrowheads="1"/>
          </p:cNvSpPr>
          <p:nvPr/>
        </p:nvSpPr>
        <p:spPr bwMode="auto">
          <a:xfrm>
            <a:off x="6019800" y="3200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584" name="Oval 113"/>
          <p:cNvSpPr>
            <a:spLocks noChangeArrowheads="1"/>
          </p:cNvSpPr>
          <p:nvPr/>
        </p:nvSpPr>
        <p:spPr bwMode="auto">
          <a:xfrm>
            <a:off x="6172200" y="3352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1585" name="Group 114"/>
          <p:cNvGrpSpPr>
            <a:grpSpLocks/>
          </p:cNvGrpSpPr>
          <p:nvPr/>
        </p:nvGrpSpPr>
        <p:grpSpPr bwMode="auto">
          <a:xfrm flipH="1">
            <a:off x="5715000" y="3200400"/>
            <a:ext cx="304800" cy="304800"/>
            <a:chOff x="3696" y="1728"/>
            <a:chExt cx="192" cy="192"/>
          </a:xfrm>
        </p:grpSpPr>
        <p:sp>
          <p:nvSpPr>
            <p:cNvPr id="22656" name="Oval 115"/>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657" name="Oval 116"/>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658" name="Oval 117"/>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659" name="Oval 118"/>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1586" name="Oval 119"/>
          <p:cNvSpPr>
            <a:spLocks noChangeArrowheads="1"/>
          </p:cNvSpPr>
          <p:nvPr/>
        </p:nvSpPr>
        <p:spPr bwMode="auto">
          <a:xfrm>
            <a:off x="5257800" y="3352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587" name="Oval 120"/>
          <p:cNvSpPr>
            <a:spLocks noChangeArrowheads="1"/>
          </p:cNvSpPr>
          <p:nvPr/>
        </p:nvSpPr>
        <p:spPr bwMode="auto">
          <a:xfrm>
            <a:off x="5410200" y="3505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588" name="Oval 121"/>
          <p:cNvSpPr>
            <a:spLocks noChangeArrowheads="1"/>
          </p:cNvSpPr>
          <p:nvPr/>
        </p:nvSpPr>
        <p:spPr bwMode="auto">
          <a:xfrm>
            <a:off x="5562600" y="3657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589" name="Oval 122"/>
          <p:cNvSpPr>
            <a:spLocks noChangeArrowheads="1"/>
          </p:cNvSpPr>
          <p:nvPr/>
        </p:nvSpPr>
        <p:spPr bwMode="auto">
          <a:xfrm>
            <a:off x="5334000" y="3276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590" name="Oval 123"/>
          <p:cNvSpPr>
            <a:spLocks noChangeArrowheads="1"/>
          </p:cNvSpPr>
          <p:nvPr/>
        </p:nvSpPr>
        <p:spPr bwMode="auto">
          <a:xfrm>
            <a:off x="5486400" y="3429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591" name="Oval 124"/>
          <p:cNvSpPr>
            <a:spLocks noChangeArrowheads="1"/>
          </p:cNvSpPr>
          <p:nvPr/>
        </p:nvSpPr>
        <p:spPr bwMode="auto">
          <a:xfrm>
            <a:off x="5638800" y="3581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1592" name="Group 125"/>
          <p:cNvGrpSpPr>
            <a:grpSpLocks/>
          </p:cNvGrpSpPr>
          <p:nvPr/>
        </p:nvGrpSpPr>
        <p:grpSpPr bwMode="auto">
          <a:xfrm flipH="1">
            <a:off x="5181600" y="3429000"/>
            <a:ext cx="304800" cy="304800"/>
            <a:chOff x="3696" y="1728"/>
            <a:chExt cx="192" cy="192"/>
          </a:xfrm>
        </p:grpSpPr>
        <p:sp>
          <p:nvSpPr>
            <p:cNvPr id="22652" name="Oval 126"/>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653" name="Oval 127"/>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654" name="Oval 128"/>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655" name="Oval 129"/>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1593" name="Oval 130"/>
          <p:cNvSpPr>
            <a:spLocks noChangeArrowheads="1"/>
          </p:cNvSpPr>
          <p:nvPr/>
        </p:nvSpPr>
        <p:spPr bwMode="auto">
          <a:xfrm>
            <a:off x="5257800" y="3352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594" name="Oval 131"/>
          <p:cNvSpPr>
            <a:spLocks noChangeArrowheads="1"/>
          </p:cNvSpPr>
          <p:nvPr/>
        </p:nvSpPr>
        <p:spPr bwMode="auto">
          <a:xfrm>
            <a:off x="5410200" y="3505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595" name="Oval 132"/>
          <p:cNvSpPr>
            <a:spLocks noChangeArrowheads="1"/>
          </p:cNvSpPr>
          <p:nvPr/>
        </p:nvSpPr>
        <p:spPr bwMode="auto">
          <a:xfrm>
            <a:off x="5562600" y="3657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596" name="Oval 133"/>
          <p:cNvSpPr>
            <a:spLocks noChangeArrowheads="1"/>
          </p:cNvSpPr>
          <p:nvPr/>
        </p:nvSpPr>
        <p:spPr bwMode="auto">
          <a:xfrm>
            <a:off x="5715000" y="3810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597" name="Oval 134"/>
          <p:cNvSpPr>
            <a:spLocks noChangeArrowheads="1"/>
          </p:cNvSpPr>
          <p:nvPr/>
        </p:nvSpPr>
        <p:spPr bwMode="auto">
          <a:xfrm>
            <a:off x="5334000" y="3276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598" name="Oval 135"/>
          <p:cNvSpPr>
            <a:spLocks noChangeArrowheads="1"/>
          </p:cNvSpPr>
          <p:nvPr/>
        </p:nvSpPr>
        <p:spPr bwMode="auto">
          <a:xfrm>
            <a:off x="5486400" y="3429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599" name="Oval 136"/>
          <p:cNvSpPr>
            <a:spLocks noChangeArrowheads="1"/>
          </p:cNvSpPr>
          <p:nvPr/>
        </p:nvSpPr>
        <p:spPr bwMode="auto">
          <a:xfrm>
            <a:off x="5638800" y="3581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1600" name="Group 137"/>
          <p:cNvGrpSpPr>
            <a:grpSpLocks/>
          </p:cNvGrpSpPr>
          <p:nvPr/>
        </p:nvGrpSpPr>
        <p:grpSpPr bwMode="auto">
          <a:xfrm flipH="1">
            <a:off x="5334000" y="3581400"/>
            <a:ext cx="304800" cy="304800"/>
            <a:chOff x="3696" y="1728"/>
            <a:chExt cx="192" cy="192"/>
          </a:xfrm>
        </p:grpSpPr>
        <p:sp>
          <p:nvSpPr>
            <p:cNvPr id="22648" name="Oval 138"/>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649" name="Oval 139"/>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650" name="Oval 140"/>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651" name="Oval 141"/>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1601" name="Oval 142"/>
          <p:cNvSpPr>
            <a:spLocks noChangeArrowheads="1"/>
          </p:cNvSpPr>
          <p:nvPr/>
        </p:nvSpPr>
        <p:spPr bwMode="auto">
          <a:xfrm>
            <a:off x="5410200" y="3276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602" name="Oval 143"/>
          <p:cNvSpPr>
            <a:spLocks noChangeArrowheads="1"/>
          </p:cNvSpPr>
          <p:nvPr/>
        </p:nvSpPr>
        <p:spPr bwMode="auto">
          <a:xfrm>
            <a:off x="5562600" y="3429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603" name="Oval 144"/>
          <p:cNvSpPr>
            <a:spLocks noChangeArrowheads="1"/>
          </p:cNvSpPr>
          <p:nvPr/>
        </p:nvSpPr>
        <p:spPr bwMode="auto">
          <a:xfrm>
            <a:off x="5715000" y="3581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604" name="Oval 145"/>
          <p:cNvSpPr>
            <a:spLocks noChangeArrowheads="1"/>
          </p:cNvSpPr>
          <p:nvPr/>
        </p:nvSpPr>
        <p:spPr bwMode="auto">
          <a:xfrm>
            <a:off x="5638800" y="3352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1605" name="Group 146"/>
          <p:cNvGrpSpPr>
            <a:grpSpLocks/>
          </p:cNvGrpSpPr>
          <p:nvPr/>
        </p:nvGrpSpPr>
        <p:grpSpPr bwMode="auto">
          <a:xfrm flipH="1">
            <a:off x="5486400" y="3505200"/>
            <a:ext cx="304800" cy="304800"/>
            <a:chOff x="3696" y="1728"/>
            <a:chExt cx="192" cy="192"/>
          </a:xfrm>
        </p:grpSpPr>
        <p:sp>
          <p:nvSpPr>
            <p:cNvPr id="22644" name="Oval 147"/>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645" name="Oval 148"/>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646" name="Oval 149"/>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647" name="Oval 150"/>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1606" name="Oval 151"/>
          <p:cNvSpPr>
            <a:spLocks noChangeArrowheads="1"/>
          </p:cNvSpPr>
          <p:nvPr/>
        </p:nvSpPr>
        <p:spPr bwMode="auto">
          <a:xfrm>
            <a:off x="4572000" y="2819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607" name="Oval 152"/>
          <p:cNvSpPr>
            <a:spLocks noChangeArrowheads="1"/>
          </p:cNvSpPr>
          <p:nvPr/>
        </p:nvSpPr>
        <p:spPr bwMode="auto">
          <a:xfrm>
            <a:off x="4724400" y="2971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608" name="Oval 153"/>
          <p:cNvSpPr>
            <a:spLocks noChangeArrowheads="1"/>
          </p:cNvSpPr>
          <p:nvPr/>
        </p:nvSpPr>
        <p:spPr bwMode="auto">
          <a:xfrm>
            <a:off x="4800600" y="2895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609" name="Oval 154"/>
          <p:cNvSpPr>
            <a:spLocks noChangeArrowheads="1"/>
          </p:cNvSpPr>
          <p:nvPr/>
        </p:nvSpPr>
        <p:spPr bwMode="auto">
          <a:xfrm>
            <a:off x="4572000" y="2819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610" name="Oval 155"/>
          <p:cNvSpPr>
            <a:spLocks noChangeArrowheads="1"/>
          </p:cNvSpPr>
          <p:nvPr/>
        </p:nvSpPr>
        <p:spPr bwMode="auto">
          <a:xfrm>
            <a:off x="4724400" y="2971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611" name="Oval 156"/>
          <p:cNvSpPr>
            <a:spLocks noChangeArrowheads="1"/>
          </p:cNvSpPr>
          <p:nvPr/>
        </p:nvSpPr>
        <p:spPr bwMode="auto">
          <a:xfrm>
            <a:off x="4876800" y="3124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612" name="Oval 157"/>
          <p:cNvSpPr>
            <a:spLocks noChangeArrowheads="1"/>
          </p:cNvSpPr>
          <p:nvPr/>
        </p:nvSpPr>
        <p:spPr bwMode="auto">
          <a:xfrm>
            <a:off x="4800600" y="2895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613" name="Oval 158"/>
          <p:cNvSpPr>
            <a:spLocks noChangeArrowheads="1"/>
          </p:cNvSpPr>
          <p:nvPr/>
        </p:nvSpPr>
        <p:spPr bwMode="auto">
          <a:xfrm>
            <a:off x="4953000" y="3048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614" name="Oval 159"/>
          <p:cNvSpPr>
            <a:spLocks noChangeArrowheads="1"/>
          </p:cNvSpPr>
          <p:nvPr/>
        </p:nvSpPr>
        <p:spPr bwMode="auto">
          <a:xfrm>
            <a:off x="4876800" y="2895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615" name="Oval 160"/>
          <p:cNvSpPr>
            <a:spLocks noChangeArrowheads="1"/>
          </p:cNvSpPr>
          <p:nvPr/>
        </p:nvSpPr>
        <p:spPr bwMode="auto">
          <a:xfrm>
            <a:off x="5029200" y="3048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616" name="Oval 161"/>
          <p:cNvSpPr>
            <a:spLocks noChangeArrowheads="1"/>
          </p:cNvSpPr>
          <p:nvPr/>
        </p:nvSpPr>
        <p:spPr bwMode="auto">
          <a:xfrm>
            <a:off x="4953000" y="2819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617" name="Oval 162"/>
          <p:cNvSpPr>
            <a:spLocks noChangeArrowheads="1"/>
          </p:cNvSpPr>
          <p:nvPr/>
        </p:nvSpPr>
        <p:spPr bwMode="auto">
          <a:xfrm>
            <a:off x="5105400" y="2971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1618" name="Group 163"/>
          <p:cNvGrpSpPr>
            <a:grpSpLocks/>
          </p:cNvGrpSpPr>
          <p:nvPr/>
        </p:nvGrpSpPr>
        <p:grpSpPr bwMode="auto">
          <a:xfrm flipH="1">
            <a:off x="4648200" y="2819400"/>
            <a:ext cx="304800" cy="304800"/>
            <a:chOff x="3696" y="1728"/>
            <a:chExt cx="192" cy="192"/>
          </a:xfrm>
        </p:grpSpPr>
        <p:sp>
          <p:nvSpPr>
            <p:cNvPr id="22640" name="Oval 164"/>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641" name="Oval 165"/>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642" name="Oval 166"/>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643" name="Oval 167"/>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1619" name="Oval 168"/>
          <p:cNvSpPr>
            <a:spLocks noChangeArrowheads="1"/>
          </p:cNvSpPr>
          <p:nvPr/>
        </p:nvSpPr>
        <p:spPr bwMode="auto">
          <a:xfrm>
            <a:off x="4572000" y="3200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620" name="Oval 169"/>
          <p:cNvSpPr>
            <a:spLocks noChangeArrowheads="1"/>
          </p:cNvSpPr>
          <p:nvPr/>
        </p:nvSpPr>
        <p:spPr bwMode="auto">
          <a:xfrm>
            <a:off x="4648200" y="3429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621" name="Oval 170"/>
          <p:cNvSpPr>
            <a:spLocks noChangeArrowheads="1"/>
          </p:cNvSpPr>
          <p:nvPr/>
        </p:nvSpPr>
        <p:spPr bwMode="auto">
          <a:xfrm>
            <a:off x="4572000" y="3200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622" name="Oval 171"/>
          <p:cNvSpPr>
            <a:spLocks noChangeArrowheads="1"/>
          </p:cNvSpPr>
          <p:nvPr/>
        </p:nvSpPr>
        <p:spPr bwMode="auto">
          <a:xfrm>
            <a:off x="4648200" y="3200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623" name="Oval 172"/>
          <p:cNvSpPr>
            <a:spLocks noChangeArrowheads="1"/>
          </p:cNvSpPr>
          <p:nvPr/>
        </p:nvSpPr>
        <p:spPr bwMode="auto">
          <a:xfrm>
            <a:off x="4572000" y="2971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624" name="Oval 173"/>
          <p:cNvSpPr>
            <a:spLocks noChangeArrowheads="1"/>
          </p:cNvSpPr>
          <p:nvPr/>
        </p:nvSpPr>
        <p:spPr bwMode="auto">
          <a:xfrm>
            <a:off x="4724400" y="3048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625" name="Oval 174"/>
          <p:cNvSpPr>
            <a:spLocks noChangeArrowheads="1"/>
          </p:cNvSpPr>
          <p:nvPr/>
        </p:nvSpPr>
        <p:spPr bwMode="auto">
          <a:xfrm>
            <a:off x="4876800" y="3200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626" name="Oval 175"/>
          <p:cNvSpPr>
            <a:spLocks noChangeArrowheads="1"/>
          </p:cNvSpPr>
          <p:nvPr/>
        </p:nvSpPr>
        <p:spPr bwMode="auto">
          <a:xfrm>
            <a:off x="5029200" y="3352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627" name="Oval 176"/>
          <p:cNvSpPr>
            <a:spLocks noChangeArrowheads="1"/>
          </p:cNvSpPr>
          <p:nvPr/>
        </p:nvSpPr>
        <p:spPr bwMode="auto">
          <a:xfrm>
            <a:off x="5181600" y="3505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628" name="Oval 177"/>
          <p:cNvSpPr>
            <a:spLocks noChangeArrowheads="1"/>
          </p:cNvSpPr>
          <p:nvPr/>
        </p:nvSpPr>
        <p:spPr bwMode="auto">
          <a:xfrm>
            <a:off x="4800600" y="2971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629" name="Oval 178"/>
          <p:cNvSpPr>
            <a:spLocks noChangeArrowheads="1"/>
          </p:cNvSpPr>
          <p:nvPr/>
        </p:nvSpPr>
        <p:spPr bwMode="auto">
          <a:xfrm>
            <a:off x="4953000" y="3124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630" name="Oval 179"/>
          <p:cNvSpPr>
            <a:spLocks noChangeArrowheads="1"/>
          </p:cNvSpPr>
          <p:nvPr/>
        </p:nvSpPr>
        <p:spPr bwMode="auto">
          <a:xfrm>
            <a:off x="5105400" y="3276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631" name="Oval 180"/>
          <p:cNvSpPr>
            <a:spLocks noChangeArrowheads="1"/>
          </p:cNvSpPr>
          <p:nvPr/>
        </p:nvSpPr>
        <p:spPr bwMode="auto">
          <a:xfrm>
            <a:off x="5257800" y="3429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1632" name="Group 181"/>
          <p:cNvGrpSpPr>
            <a:grpSpLocks/>
          </p:cNvGrpSpPr>
          <p:nvPr/>
        </p:nvGrpSpPr>
        <p:grpSpPr bwMode="auto">
          <a:xfrm flipH="1">
            <a:off x="4800600" y="3276600"/>
            <a:ext cx="304800" cy="304800"/>
            <a:chOff x="3696" y="1728"/>
            <a:chExt cx="192" cy="192"/>
          </a:xfrm>
        </p:grpSpPr>
        <p:sp>
          <p:nvSpPr>
            <p:cNvPr id="22636" name="Oval 182"/>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637" name="Oval 183"/>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638" name="Oval 184"/>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639" name="Oval 185"/>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1633" name="Oval 186"/>
          <p:cNvSpPr>
            <a:spLocks noChangeArrowheads="1"/>
          </p:cNvSpPr>
          <p:nvPr/>
        </p:nvSpPr>
        <p:spPr bwMode="auto">
          <a:xfrm>
            <a:off x="4876800" y="3200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634" name="Oval 187"/>
          <p:cNvSpPr>
            <a:spLocks noChangeArrowheads="1"/>
          </p:cNvSpPr>
          <p:nvPr/>
        </p:nvSpPr>
        <p:spPr bwMode="auto">
          <a:xfrm>
            <a:off x="5029200" y="3352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635" name="Oval 188"/>
          <p:cNvSpPr>
            <a:spLocks noChangeArrowheads="1"/>
          </p:cNvSpPr>
          <p:nvPr/>
        </p:nvSpPr>
        <p:spPr bwMode="auto">
          <a:xfrm>
            <a:off x="5181600" y="3505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636" name="Oval 189"/>
          <p:cNvSpPr>
            <a:spLocks noChangeArrowheads="1"/>
          </p:cNvSpPr>
          <p:nvPr/>
        </p:nvSpPr>
        <p:spPr bwMode="auto">
          <a:xfrm>
            <a:off x="5334000" y="3657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637" name="Oval 190"/>
          <p:cNvSpPr>
            <a:spLocks noChangeArrowheads="1"/>
          </p:cNvSpPr>
          <p:nvPr/>
        </p:nvSpPr>
        <p:spPr bwMode="auto">
          <a:xfrm>
            <a:off x="4953000" y="3124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638" name="Oval 191"/>
          <p:cNvSpPr>
            <a:spLocks noChangeArrowheads="1"/>
          </p:cNvSpPr>
          <p:nvPr/>
        </p:nvSpPr>
        <p:spPr bwMode="auto">
          <a:xfrm>
            <a:off x="5105400" y="3276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639" name="Oval 192"/>
          <p:cNvSpPr>
            <a:spLocks noChangeArrowheads="1"/>
          </p:cNvSpPr>
          <p:nvPr/>
        </p:nvSpPr>
        <p:spPr bwMode="auto">
          <a:xfrm>
            <a:off x="5257800" y="3429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640" name="Oval 193"/>
          <p:cNvSpPr>
            <a:spLocks noChangeArrowheads="1"/>
          </p:cNvSpPr>
          <p:nvPr/>
        </p:nvSpPr>
        <p:spPr bwMode="auto">
          <a:xfrm>
            <a:off x="5410200" y="3581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1641" name="Group 194"/>
          <p:cNvGrpSpPr>
            <a:grpSpLocks/>
          </p:cNvGrpSpPr>
          <p:nvPr/>
        </p:nvGrpSpPr>
        <p:grpSpPr bwMode="auto">
          <a:xfrm flipH="1">
            <a:off x="4953000" y="3429000"/>
            <a:ext cx="304800" cy="304800"/>
            <a:chOff x="3696" y="1728"/>
            <a:chExt cx="192" cy="192"/>
          </a:xfrm>
        </p:grpSpPr>
        <p:sp>
          <p:nvSpPr>
            <p:cNvPr id="22632" name="Oval 195"/>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633" name="Oval 196"/>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634" name="Oval 197"/>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635" name="Oval 198"/>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1642" name="Oval 199"/>
          <p:cNvSpPr>
            <a:spLocks noChangeArrowheads="1"/>
          </p:cNvSpPr>
          <p:nvPr/>
        </p:nvSpPr>
        <p:spPr bwMode="auto">
          <a:xfrm>
            <a:off x="5029200" y="3124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643" name="Oval 200"/>
          <p:cNvSpPr>
            <a:spLocks noChangeArrowheads="1"/>
          </p:cNvSpPr>
          <p:nvPr/>
        </p:nvSpPr>
        <p:spPr bwMode="auto">
          <a:xfrm>
            <a:off x="5181600" y="3276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644" name="Oval 201"/>
          <p:cNvSpPr>
            <a:spLocks noChangeArrowheads="1"/>
          </p:cNvSpPr>
          <p:nvPr/>
        </p:nvSpPr>
        <p:spPr bwMode="auto">
          <a:xfrm>
            <a:off x="5334000" y="3429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645" name="Oval 202"/>
          <p:cNvSpPr>
            <a:spLocks noChangeArrowheads="1"/>
          </p:cNvSpPr>
          <p:nvPr/>
        </p:nvSpPr>
        <p:spPr bwMode="auto">
          <a:xfrm>
            <a:off x="5486400" y="3581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646" name="Oval 203"/>
          <p:cNvSpPr>
            <a:spLocks noChangeArrowheads="1"/>
          </p:cNvSpPr>
          <p:nvPr/>
        </p:nvSpPr>
        <p:spPr bwMode="auto">
          <a:xfrm>
            <a:off x="5105400" y="3048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647" name="Oval 204"/>
          <p:cNvSpPr>
            <a:spLocks noChangeArrowheads="1"/>
          </p:cNvSpPr>
          <p:nvPr/>
        </p:nvSpPr>
        <p:spPr bwMode="auto">
          <a:xfrm>
            <a:off x="5257800" y="3200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648" name="Oval 205"/>
          <p:cNvSpPr>
            <a:spLocks noChangeArrowheads="1"/>
          </p:cNvSpPr>
          <p:nvPr/>
        </p:nvSpPr>
        <p:spPr bwMode="auto">
          <a:xfrm>
            <a:off x="5410200" y="3352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649" name="Oval 206"/>
          <p:cNvSpPr>
            <a:spLocks noChangeArrowheads="1"/>
          </p:cNvSpPr>
          <p:nvPr/>
        </p:nvSpPr>
        <p:spPr bwMode="auto">
          <a:xfrm>
            <a:off x="5562600" y="3505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1650" name="Group 207"/>
          <p:cNvGrpSpPr>
            <a:grpSpLocks/>
          </p:cNvGrpSpPr>
          <p:nvPr/>
        </p:nvGrpSpPr>
        <p:grpSpPr bwMode="auto">
          <a:xfrm flipH="1">
            <a:off x="5105400" y="3352800"/>
            <a:ext cx="304800" cy="304800"/>
            <a:chOff x="3696" y="1728"/>
            <a:chExt cx="192" cy="192"/>
          </a:xfrm>
        </p:grpSpPr>
        <p:sp>
          <p:nvSpPr>
            <p:cNvPr id="22628" name="Oval 208"/>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629" name="Oval 209"/>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630" name="Oval 210"/>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631" name="Oval 211"/>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1651" name="Oval 212"/>
          <p:cNvSpPr>
            <a:spLocks noChangeArrowheads="1"/>
          </p:cNvSpPr>
          <p:nvPr/>
        </p:nvSpPr>
        <p:spPr bwMode="auto">
          <a:xfrm>
            <a:off x="4648200" y="3505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652" name="Oval 213"/>
          <p:cNvSpPr>
            <a:spLocks noChangeArrowheads="1"/>
          </p:cNvSpPr>
          <p:nvPr/>
        </p:nvSpPr>
        <p:spPr bwMode="auto">
          <a:xfrm>
            <a:off x="4800600" y="3657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653" name="Oval 214"/>
          <p:cNvSpPr>
            <a:spLocks noChangeArrowheads="1"/>
          </p:cNvSpPr>
          <p:nvPr/>
        </p:nvSpPr>
        <p:spPr bwMode="auto">
          <a:xfrm>
            <a:off x="4953000" y="3810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654" name="Oval 215"/>
          <p:cNvSpPr>
            <a:spLocks noChangeArrowheads="1"/>
          </p:cNvSpPr>
          <p:nvPr/>
        </p:nvSpPr>
        <p:spPr bwMode="auto">
          <a:xfrm>
            <a:off x="4724400" y="3429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655" name="Oval 216"/>
          <p:cNvSpPr>
            <a:spLocks noChangeArrowheads="1"/>
          </p:cNvSpPr>
          <p:nvPr/>
        </p:nvSpPr>
        <p:spPr bwMode="auto">
          <a:xfrm>
            <a:off x="4876800" y="3581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656" name="Oval 217"/>
          <p:cNvSpPr>
            <a:spLocks noChangeArrowheads="1"/>
          </p:cNvSpPr>
          <p:nvPr/>
        </p:nvSpPr>
        <p:spPr bwMode="auto">
          <a:xfrm>
            <a:off x="5029200" y="3733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1657" name="Group 218"/>
          <p:cNvGrpSpPr>
            <a:grpSpLocks/>
          </p:cNvGrpSpPr>
          <p:nvPr/>
        </p:nvGrpSpPr>
        <p:grpSpPr bwMode="auto">
          <a:xfrm flipH="1">
            <a:off x="4572000" y="3581400"/>
            <a:ext cx="304800" cy="304800"/>
            <a:chOff x="3696" y="1728"/>
            <a:chExt cx="192" cy="192"/>
          </a:xfrm>
        </p:grpSpPr>
        <p:sp>
          <p:nvSpPr>
            <p:cNvPr id="22624" name="Oval 219"/>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625" name="Oval 220"/>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626" name="Oval 221"/>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627" name="Oval 222"/>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1658" name="Oval 223"/>
          <p:cNvSpPr>
            <a:spLocks noChangeArrowheads="1"/>
          </p:cNvSpPr>
          <p:nvPr/>
        </p:nvSpPr>
        <p:spPr bwMode="auto">
          <a:xfrm>
            <a:off x="4648200" y="3505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659" name="Oval 224"/>
          <p:cNvSpPr>
            <a:spLocks noChangeArrowheads="1"/>
          </p:cNvSpPr>
          <p:nvPr/>
        </p:nvSpPr>
        <p:spPr bwMode="auto">
          <a:xfrm>
            <a:off x="4800600" y="3657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660" name="Oval 225"/>
          <p:cNvSpPr>
            <a:spLocks noChangeArrowheads="1"/>
          </p:cNvSpPr>
          <p:nvPr/>
        </p:nvSpPr>
        <p:spPr bwMode="auto">
          <a:xfrm>
            <a:off x="4953000" y="3810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661" name="Oval 226"/>
          <p:cNvSpPr>
            <a:spLocks noChangeArrowheads="1"/>
          </p:cNvSpPr>
          <p:nvPr/>
        </p:nvSpPr>
        <p:spPr bwMode="auto">
          <a:xfrm>
            <a:off x="5105400" y="3962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662" name="Oval 227"/>
          <p:cNvSpPr>
            <a:spLocks noChangeArrowheads="1"/>
          </p:cNvSpPr>
          <p:nvPr/>
        </p:nvSpPr>
        <p:spPr bwMode="auto">
          <a:xfrm>
            <a:off x="4724400" y="3429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663" name="Oval 228"/>
          <p:cNvSpPr>
            <a:spLocks noChangeArrowheads="1"/>
          </p:cNvSpPr>
          <p:nvPr/>
        </p:nvSpPr>
        <p:spPr bwMode="auto">
          <a:xfrm>
            <a:off x="4876800" y="3581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664" name="Oval 229"/>
          <p:cNvSpPr>
            <a:spLocks noChangeArrowheads="1"/>
          </p:cNvSpPr>
          <p:nvPr/>
        </p:nvSpPr>
        <p:spPr bwMode="auto">
          <a:xfrm>
            <a:off x="5029200" y="3733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1665" name="Group 230"/>
          <p:cNvGrpSpPr>
            <a:grpSpLocks/>
          </p:cNvGrpSpPr>
          <p:nvPr/>
        </p:nvGrpSpPr>
        <p:grpSpPr bwMode="auto">
          <a:xfrm flipH="1">
            <a:off x="4724400" y="3733800"/>
            <a:ext cx="304800" cy="304800"/>
            <a:chOff x="3696" y="1728"/>
            <a:chExt cx="192" cy="192"/>
          </a:xfrm>
        </p:grpSpPr>
        <p:sp>
          <p:nvSpPr>
            <p:cNvPr id="22620" name="Oval 231"/>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621" name="Oval 232"/>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622" name="Oval 233"/>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623" name="Oval 234"/>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1666" name="Oval 235"/>
          <p:cNvSpPr>
            <a:spLocks noChangeArrowheads="1"/>
          </p:cNvSpPr>
          <p:nvPr/>
        </p:nvSpPr>
        <p:spPr bwMode="auto">
          <a:xfrm>
            <a:off x="4800600" y="3429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667" name="Oval 236"/>
          <p:cNvSpPr>
            <a:spLocks noChangeArrowheads="1"/>
          </p:cNvSpPr>
          <p:nvPr/>
        </p:nvSpPr>
        <p:spPr bwMode="auto">
          <a:xfrm>
            <a:off x="4953000" y="3581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668" name="Oval 237"/>
          <p:cNvSpPr>
            <a:spLocks noChangeArrowheads="1"/>
          </p:cNvSpPr>
          <p:nvPr/>
        </p:nvSpPr>
        <p:spPr bwMode="auto">
          <a:xfrm>
            <a:off x="5105400" y="3733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669" name="Oval 238"/>
          <p:cNvSpPr>
            <a:spLocks noChangeArrowheads="1"/>
          </p:cNvSpPr>
          <p:nvPr/>
        </p:nvSpPr>
        <p:spPr bwMode="auto">
          <a:xfrm>
            <a:off x="5029200" y="3505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1670" name="Group 239"/>
          <p:cNvGrpSpPr>
            <a:grpSpLocks/>
          </p:cNvGrpSpPr>
          <p:nvPr/>
        </p:nvGrpSpPr>
        <p:grpSpPr bwMode="auto">
          <a:xfrm flipH="1">
            <a:off x="4876800" y="3657600"/>
            <a:ext cx="304800" cy="304800"/>
            <a:chOff x="3696" y="1728"/>
            <a:chExt cx="192" cy="192"/>
          </a:xfrm>
        </p:grpSpPr>
        <p:sp>
          <p:nvSpPr>
            <p:cNvPr id="22616" name="Oval 240"/>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617" name="Oval 241"/>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618" name="Oval 242"/>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619" name="Oval 243"/>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1671" name="Oval 244"/>
          <p:cNvSpPr>
            <a:spLocks noChangeArrowheads="1"/>
          </p:cNvSpPr>
          <p:nvPr/>
        </p:nvSpPr>
        <p:spPr bwMode="auto">
          <a:xfrm>
            <a:off x="4267200" y="2743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672" name="Oval 245"/>
          <p:cNvSpPr>
            <a:spLocks noChangeArrowheads="1"/>
          </p:cNvSpPr>
          <p:nvPr/>
        </p:nvSpPr>
        <p:spPr bwMode="auto">
          <a:xfrm>
            <a:off x="4419600" y="2895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673" name="Oval 246"/>
          <p:cNvSpPr>
            <a:spLocks noChangeArrowheads="1"/>
          </p:cNvSpPr>
          <p:nvPr/>
        </p:nvSpPr>
        <p:spPr bwMode="auto">
          <a:xfrm>
            <a:off x="4572000" y="3048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674" name="Oval 247"/>
          <p:cNvSpPr>
            <a:spLocks noChangeArrowheads="1"/>
          </p:cNvSpPr>
          <p:nvPr/>
        </p:nvSpPr>
        <p:spPr bwMode="auto">
          <a:xfrm>
            <a:off x="4724400" y="3200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675" name="Oval 248"/>
          <p:cNvSpPr>
            <a:spLocks noChangeArrowheads="1"/>
          </p:cNvSpPr>
          <p:nvPr/>
        </p:nvSpPr>
        <p:spPr bwMode="auto">
          <a:xfrm>
            <a:off x="4343400" y="2667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676" name="Oval 249"/>
          <p:cNvSpPr>
            <a:spLocks noChangeArrowheads="1"/>
          </p:cNvSpPr>
          <p:nvPr/>
        </p:nvSpPr>
        <p:spPr bwMode="auto">
          <a:xfrm>
            <a:off x="4495800" y="2819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677" name="Oval 250"/>
          <p:cNvSpPr>
            <a:spLocks noChangeArrowheads="1"/>
          </p:cNvSpPr>
          <p:nvPr/>
        </p:nvSpPr>
        <p:spPr bwMode="auto">
          <a:xfrm>
            <a:off x="4648200" y="2971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678" name="Oval 251"/>
          <p:cNvSpPr>
            <a:spLocks noChangeArrowheads="1"/>
          </p:cNvSpPr>
          <p:nvPr/>
        </p:nvSpPr>
        <p:spPr bwMode="auto">
          <a:xfrm>
            <a:off x="4800600" y="3124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1679" name="Group 252"/>
          <p:cNvGrpSpPr>
            <a:grpSpLocks/>
          </p:cNvGrpSpPr>
          <p:nvPr/>
        </p:nvGrpSpPr>
        <p:grpSpPr bwMode="auto">
          <a:xfrm flipH="1">
            <a:off x="4343400" y="2971800"/>
            <a:ext cx="304800" cy="304800"/>
            <a:chOff x="3696" y="1728"/>
            <a:chExt cx="192" cy="192"/>
          </a:xfrm>
        </p:grpSpPr>
        <p:sp>
          <p:nvSpPr>
            <p:cNvPr id="22612" name="Oval 253"/>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613" name="Oval 254"/>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614" name="Oval 255"/>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615" name="Oval 256"/>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1680" name="Oval 257"/>
          <p:cNvSpPr>
            <a:spLocks noChangeArrowheads="1"/>
          </p:cNvSpPr>
          <p:nvPr/>
        </p:nvSpPr>
        <p:spPr bwMode="auto">
          <a:xfrm>
            <a:off x="4419600" y="2895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681" name="Oval 258"/>
          <p:cNvSpPr>
            <a:spLocks noChangeArrowheads="1"/>
          </p:cNvSpPr>
          <p:nvPr/>
        </p:nvSpPr>
        <p:spPr bwMode="auto">
          <a:xfrm>
            <a:off x="4572000" y="3048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682" name="Oval 259"/>
          <p:cNvSpPr>
            <a:spLocks noChangeArrowheads="1"/>
          </p:cNvSpPr>
          <p:nvPr/>
        </p:nvSpPr>
        <p:spPr bwMode="auto">
          <a:xfrm>
            <a:off x="4724400" y="3200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683" name="Oval 260"/>
          <p:cNvSpPr>
            <a:spLocks noChangeArrowheads="1"/>
          </p:cNvSpPr>
          <p:nvPr/>
        </p:nvSpPr>
        <p:spPr bwMode="auto">
          <a:xfrm>
            <a:off x="4876800" y="3352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684" name="Oval 261"/>
          <p:cNvSpPr>
            <a:spLocks noChangeArrowheads="1"/>
          </p:cNvSpPr>
          <p:nvPr/>
        </p:nvSpPr>
        <p:spPr bwMode="auto">
          <a:xfrm>
            <a:off x="4495800" y="2819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685" name="Oval 262"/>
          <p:cNvSpPr>
            <a:spLocks noChangeArrowheads="1"/>
          </p:cNvSpPr>
          <p:nvPr/>
        </p:nvSpPr>
        <p:spPr bwMode="auto">
          <a:xfrm>
            <a:off x="4648200" y="2971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686" name="Oval 263"/>
          <p:cNvSpPr>
            <a:spLocks noChangeArrowheads="1"/>
          </p:cNvSpPr>
          <p:nvPr/>
        </p:nvSpPr>
        <p:spPr bwMode="auto">
          <a:xfrm>
            <a:off x="4800600" y="3124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687" name="Oval 264"/>
          <p:cNvSpPr>
            <a:spLocks noChangeArrowheads="1"/>
          </p:cNvSpPr>
          <p:nvPr/>
        </p:nvSpPr>
        <p:spPr bwMode="auto">
          <a:xfrm>
            <a:off x="4953000" y="3276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1688" name="Group 265"/>
          <p:cNvGrpSpPr>
            <a:grpSpLocks/>
          </p:cNvGrpSpPr>
          <p:nvPr/>
        </p:nvGrpSpPr>
        <p:grpSpPr bwMode="auto">
          <a:xfrm flipH="1">
            <a:off x="4495800" y="3124200"/>
            <a:ext cx="304800" cy="304800"/>
            <a:chOff x="3696" y="1728"/>
            <a:chExt cx="192" cy="192"/>
          </a:xfrm>
        </p:grpSpPr>
        <p:sp>
          <p:nvSpPr>
            <p:cNvPr id="22608" name="Oval 266"/>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609" name="Oval 267"/>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610" name="Oval 268"/>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611" name="Oval 269"/>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1689" name="Oval 270"/>
          <p:cNvSpPr>
            <a:spLocks noChangeArrowheads="1"/>
          </p:cNvSpPr>
          <p:nvPr/>
        </p:nvSpPr>
        <p:spPr bwMode="auto">
          <a:xfrm>
            <a:off x="4572000" y="2819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690" name="Oval 271"/>
          <p:cNvSpPr>
            <a:spLocks noChangeArrowheads="1"/>
          </p:cNvSpPr>
          <p:nvPr/>
        </p:nvSpPr>
        <p:spPr bwMode="auto">
          <a:xfrm>
            <a:off x="4724400" y="2971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691" name="Oval 272"/>
          <p:cNvSpPr>
            <a:spLocks noChangeArrowheads="1"/>
          </p:cNvSpPr>
          <p:nvPr/>
        </p:nvSpPr>
        <p:spPr bwMode="auto">
          <a:xfrm>
            <a:off x="4876800" y="3124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692" name="Oval 273"/>
          <p:cNvSpPr>
            <a:spLocks noChangeArrowheads="1"/>
          </p:cNvSpPr>
          <p:nvPr/>
        </p:nvSpPr>
        <p:spPr bwMode="auto">
          <a:xfrm>
            <a:off x="5029200" y="3276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693" name="Oval 274"/>
          <p:cNvSpPr>
            <a:spLocks noChangeArrowheads="1"/>
          </p:cNvSpPr>
          <p:nvPr/>
        </p:nvSpPr>
        <p:spPr bwMode="auto">
          <a:xfrm>
            <a:off x="4648200" y="2743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694" name="Oval 275"/>
          <p:cNvSpPr>
            <a:spLocks noChangeArrowheads="1"/>
          </p:cNvSpPr>
          <p:nvPr/>
        </p:nvSpPr>
        <p:spPr bwMode="auto">
          <a:xfrm>
            <a:off x="4800600" y="2895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695" name="Oval 276"/>
          <p:cNvSpPr>
            <a:spLocks noChangeArrowheads="1"/>
          </p:cNvSpPr>
          <p:nvPr/>
        </p:nvSpPr>
        <p:spPr bwMode="auto">
          <a:xfrm>
            <a:off x="4953000" y="3048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696" name="Oval 277"/>
          <p:cNvSpPr>
            <a:spLocks noChangeArrowheads="1"/>
          </p:cNvSpPr>
          <p:nvPr/>
        </p:nvSpPr>
        <p:spPr bwMode="auto">
          <a:xfrm>
            <a:off x="5105400" y="3200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1697" name="Group 278"/>
          <p:cNvGrpSpPr>
            <a:grpSpLocks/>
          </p:cNvGrpSpPr>
          <p:nvPr/>
        </p:nvGrpSpPr>
        <p:grpSpPr bwMode="auto">
          <a:xfrm flipH="1">
            <a:off x="4648200" y="3048000"/>
            <a:ext cx="304800" cy="304800"/>
            <a:chOff x="3696" y="1728"/>
            <a:chExt cx="192" cy="192"/>
          </a:xfrm>
        </p:grpSpPr>
        <p:sp>
          <p:nvSpPr>
            <p:cNvPr id="22604" name="Oval 279"/>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605" name="Oval 280"/>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606" name="Oval 281"/>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607" name="Oval 282"/>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1698" name="Oval 283"/>
          <p:cNvSpPr>
            <a:spLocks noChangeArrowheads="1"/>
          </p:cNvSpPr>
          <p:nvPr/>
        </p:nvSpPr>
        <p:spPr bwMode="auto">
          <a:xfrm>
            <a:off x="4191000" y="3200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699" name="Oval 284"/>
          <p:cNvSpPr>
            <a:spLocks noChangeArrowheads="1"/>
          </p:cNvSpPr>
          <p:nvPr/>
        </p:nvSpPr>
        <p:spPr bwMode="auto">
          <a:xfrm>
            <a:off x="4343400" y="3352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700" name="Oval 285"/>
          <p:cNvSpPr>
            <a:spLocks noChangeArrowheads="1"/>
          </p:cNvSpPr>
          <p:nvPr/>
        </p:nvSpPr>
        <p:spPr bwMode="auto">
          <a:xfrm>
            <a:off x="4495800" y="3505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701" name="Oval 286"/>
          <p:cNvSpPr>
            <a:spLocks noChangeArrowheads="1"/>
          </p:cNvSpPr>
          <p:nvPr/>
        </p:nvSpPr>
        <p:spPr bwMode="auto">
          <a:xfrm>
            <a:off x="4267200" y="3124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702" name="Oval 287"/>
          <p:cNvSpPr>
            <a:spLocks noChangeArrowheads="1"/>
          </p:cNvSpPr>
          <p:nvPr/>
        </p:nvSpPr>
        <p:spPr bwMode="auto">
          <a:xfrm>
            <a:off x="4419600" y="3276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703" name="Oval 288"/>
          <p:cNvSpPr>
            <a:spLocks noChangeArrowheads="1"/>
          </p:cNvSpPr>
          <p:nvPr/>
        </p:nvSpPr>
        <p:spPr bwMode="auto">
          <a:xfrm>
            <a:off x="4572000" y="3429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1704" name="Group 289"/>
          <p:cNvGrpSpPr>
            <a:grpSpLocks/>
          </p:cNvGrpSpPr>
          <p:nvPr/>
        </p:nvGrpSpPr>
        <p:grpSpPr bwMode="auto">
          <a:xfrm flipH="1">
            <a:off x="4114800" y="3276600"/>
            <a:ext cx="304800" cy="304800"/>
            <a:chOff x="3696" y="1728"/>
            <a:chExt cx="192" cy="192"/>
          </a:xfrm>
        </p:grpSpPr>
        <p:sp>
          <p:nvSpPr>
            <p:cNvPr id="22600" name="Oval 290"/>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601" name="Oval 291"/>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602" name="Oval 292"/>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603" name="Oval 293"/>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1705" name="Oval 294"/>
          <p:cNvSpPr>
            <a:spLocks noChangeArrowheads="1"/>
          </p:cNvSpPr>
          <p:nvPr/>
        </p:nvSpPr>
        <p:spPr bwMode="auto">
          <a:xfrm>
            <a:off x="4191000" y="3200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706" name="Oval 295"/>
          <p:cNvSpPr>
            <a:spLocks noChangeArrowheads="1"/>
          </p:cNvSpPr>
          <p:nvPr/>
        </p:nvSpPr>
        <p:spPr bwMode="auto">
          <a:xfrm>
            <a:off x="4343400" y="3352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707" name="Oval 296"/>
          <p:cNvSpPr>
            <a:spLocks noChangeArrowheads="1"/>
          </p:cNvSpPr>
          <p:nvPr/>
        </p:nvSpPr>
        <p:spPr bwMode="auto">
          <a:xfrm>
            <a:off x="4495800" y="3505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708" name="Oval 297"/>
          <p:cNvSpPr>
            <a:spLocks noChangeArrowheads="1"/>
          </p:cNvSpPr>
          <p:nvPr/>
        </p:nvSpPr>
        <p:spPr bwMode="auto">
          <a:xfrm>
            <a:off x="4648200" y="3657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709" name="Oval 298"/>
          <p:cNvSpPr>
            <a:spLocks noChangeArrowheads="1"/>
          </p:cNvSpPr>
          <p:nvPr/>
        </p:nvSpPr>
        <p:spPr bwMode="auto">
          <a:xfrm>
            <a:off x="4267200" y="3124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710" name="Oval 299"/>
          <p:cNvSpPr>
            <a:spLocks noChangeArrowheads="1"/>
          </p:cNvSpPr>
          <p:nvPr/>
        </p:nvSpPr>
        <p:spPr bwMode="auto">
          <a:xfrm>
            <a:off x="4419600" y="3276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711" name="Oval 300"/>
          <p:cNvSpPr>
            <a:spLocks noChangeArrowheads="1"/>
          </p:cNvSpPr>
          <p:nvPr/>
        </p:nvSpPr>
        <p:spPr bwMode="auto">
          <a:xfrm>
            <a:off x="4572000" y="3429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1712" name="Group 301"/>
          <p:cNvGrpSpPr>
            <a:grpSpLocks/>
          </p:cNvGrpSpPr>
          <p:nvPr/>
        </p:nvGrpSpPr>
        <p:grpSpPr bwMode="auto">
          <a:xfrm flipH="1">
            <a:off x="4267200" y="3429000"/>
            <a:ext cx="304800" cy="304800"/>
            <a:chOff x="3696" y="1728"/>
            <a:chExt cx="192" cy="192"/>
          </a:xfrm>
        </p:grpSpPr>
        <p:sp>
          <p:nvSpPr>
            <p:cNvPr id="22596" name="Oval 302"/>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597" name="Oval 303"/>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598" name="Oval 304"/>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599" name="Oval 305"/>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1713" name="Oval 306"/>
          <p:cNvSpPr>
            <a:spLocks noChangeArrowheads="1"/>
          </p:cNvSpPr>
          <p:nvPr/>
        </p:nvSpPr>
        <p:spPr bwMode="auto">
          <a:xfrm>
            <a:off x="4343400" y="3124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714" name="Oval 307"/>
          <p:cNvSpPr>
            <a:spLocks noChangeArrowheads="1"/>
          </p:cNvSpPr>
          <p:nvPr/>
        </p:nvSpPr>
        <p:spPr bwMode="auto">
          <a:xfrm>
            <a:off x="4495800" y="3276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715" name="Oval 308"/>
          <p:cNvSpPr>
            <a:spLocks noChangeArrowheads="1"/>
          </p:cNvSpPr>
          <p:nvPr/>
        </p:nvSpPr>
        <p:spPr bwMode="auto">
          <a:xfrm>
            <a:off x="4648200" y="3429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716" name="Oval 309"/>
          <p:cNvSpPr>
            <a:spLocks noChangeArrowheads="1"/>
          </p:cNvSpPr>
          <p:nvPr/>
        </p:nvSpPr>
        <p:spPr bwMode="auto">
          <a:xfrm>
            <a:off x="4572000" y="3200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1717" name="Group 310"/>
          <p:cNvGrpSpPr>
            <a:grpSpLocks/>
          </p:cNvGrpSpPr>
          <p:nvPr/>
        </p:nvGrpSpPr>
        <p:grpSpPr bwMode="auto">
          <a:xfrm flipH="1">
            <a:off x="4419600" y="3352800"/>
            <a:ext cx="304800" cy="304800"/>
            <a:chOff x="3696" y="1728"/>
            <a:chExt cx="192" cy="192"/>
          </a:xfrm>
        </p:grpSpPr>
        <p:sp>
          <p:nvSpPr>
            <p:cNvPr id="22592" name="Oval 311"/>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593" name="Oval 312"/>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594" name="Oval 313"/>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595" name="Oval 314"/>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1718" name="Oval 315"/>
          <p:cNvSpPr>
            <a:spLocks noChangeArrowheads="1"/>
          </p:cNvSpPr>
          <p:nvPr/>
        </p:nvSpPr>
        <p:spPr bwMode="auto">
          <a:xfrm>
            <a:off x="4724400" y="3276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719" name="Oval 316"/>
          <p:cNvSpPr>
            <a:spLocks noChangeArrowheads="1"/>
          </p:cNvSpPr>
          <p:nvPr/>
        </p:nvSpPr>
        <p:spPr bwMode="auto">
          <a:xfrm>
            <a:off x="4876800" y="3429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720" name="Oval 317"/>
          <p:cNvSpPr>
            <a:spLocks noChangeArrowheads="1"/>
          </p:cNvSpPr>
          <p:nvPr/>
        </p:nvSpPr>
        <p:spPr bwMode="auto">
          <a:xfrm>
            <a:off x="5029200" y="3581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721" name="Oval 318"/>
          <p:cNvSpPr>
            <a:spLocks noChangeArrowheads="1"/>
          </p:cNvSpPr>
          <p:nvPr/>
        </p:nvSpPr>
        <p:spPr bwMode="auto">
          <a:xfrm>
            <a:off x="5181600" y="3733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722" name="Oval 319"/>
          <p:cNvSpPr>
            <a:spLocks noChangeArrowheads="1"/>
          </p:cNvSpPr>
          <p:nvPr/>
        </p:nvSpPr>
        <p:spPr bwMode="auto">
          <a:xfrm>
            <a:off x="4800600" y="3200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723" name="Oval 320"/>
          <p:cNvSpPr>
            <a:spLocks noChangeArrowheads="1"/>
          </p:cNvSpPr>
          <p:nvPr/>
        </p:nvSpPr>
        <p:spPr bwMode="auto">
          <a:xfrm>
            <a:off x="4953000" y="3352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724" name="Oval 321"/>
          <p:cNvSpPr>
            <a:spLocks noChangeArrowheads="1"/>
          </p:cNvSpPr>
          <p:nvPr/>
        </p:nvSpPr>
        <p:spPr bwMode="auto">
          <a:xfrm>
            <a:off x="5105400" y="3505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725" name="Oval 322"/>
          <p:cNvSpPr>
            <a:spLocks noChangeArrowheads="1"/>
          </p:cNvSpPr>
          <p:nvPr/>
        </p:nvSpPr>
        <p:spPr bwMode="auto">
          <a:xfrm>
            <a:off x="5257800" y="3657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1726" name="Group 323"/>
          <p:cNvGrpSpPr>
            <a:grpSpLocks/>
          </p:cNvGrpSpPr>
          <p:nvPr/>
        </p:nvGrpSpPr>
        <p:grpSpPr bwMode="auto">
          <a:xfrm flipH="1">
            <a:off x="4800600" y="3505200"/>
            <a:ext cx="304800" cy="304800"/>
            <a:chOff x="3696" y="1728"/>
            <a:chExt cx="192" cy="192"/>
          </a:xfrm>
        </p:grpSpPr>
        <p:sp>
          <p:nvSpPr>
            <p:cNvPr id="22588" name="Oval 324"/>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589" name="Oval 325"/>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590" name="Oval 326"/>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591" name="Oval 327"/>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1727" name="Oval 328"/>
          <p:cNvSpPr>
            <a:spLocks noChangeArrowheads="1"/>
          </p:cNvSpPr>
          <p:nvPr/>
        </p:nvSpPr>
        <p:spPr bwMode="auto">
          <a:xfrm>
            <a:off x="4876800" y="3429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728" name="Oval 329"/>
          <p:cNvSpPr>
            <a:spLocks noChangeArrowheads="1"/>
          </p:cNvSpPr>
          <p:nvPr/>
        </p:nvSpPr>
        <p:spPr bwMode="auto">
          <a:xfrm>
            <a:off x="5029200" y="3581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729" name="Oval 330"/>
          <p:cNvSpPr>
            <a:spLocks noChangeArrowheads="1"/>
          </p:cNvSpPr>
          <p:nvPr/>
        </p:nvSpPr>
        <p:spPr bwMode="auto">
          <a:xfrm>
            <a:off x="5181600" y="3733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730" name="Oval 331"/>
          <p:cNvSpPr>
            <a:spLocks noChangeArrowheads="1"/>
          </p:cNvSpPr>
          <p:nvPr/>
        </p:nvSpPr>
        <p:spPr bwMode="auto">
          <a:xfrm>
            <a:off x="5334000" y="3886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731" name="Oval 332"/>
          <p:cNvSpPr>
            <a:spLocks noChangeArrowheads="1"/>
          </p:cNvSpPr>
          <p:nvPr/>
        </p:nvSpPr>
        <p:spPr bwMode="auto">
          <a:xfrm>
            <a:off x="4953000" y="3352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732" name="Oval 333"/>
          <p:cNvSpPr>
            <a:spLocks noChangeArrowheads="1"/>
          </p:cNvSpPr>
          <p:nvPr/>
        </p:nvSpPr>
        <p:spPr bwMode="auto">
          <a:xfrm>
            <a:off x="5105400" y="3505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733" name="Oval 334"/>
          <p:cNvSpPr>
            <a:spLocks noChangeArrowheads="1"/>
          </p:cNvSpPr>
          <p:nvPr/>
        </p:nvSpPr>
        <p:spPr bwMode="auto">
          <a:xfrm>
            <a:off x="5257800" y="3657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734" name="Oval 335"/>
          <p:cNvSpPr>
            <a:spLocks noChangeArrowheads="1"/>
          </p:cNvSpPr>
          <p:nvPr/>
        </p:nvSpPr>
        <p:spPr bwMode="auto">
          <a:xfrm>
            <a:off x="5410200" y="3810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1735" name="Group 336"/>
          <p:cNvGrpSpPr>
            <a:grpSpLocks/>
          </p:cNvGrpSpPr>
          <p:nvPr/>
        </p:nvGrpSpPr>
        <p:grpSpPr bwMode="auto">
          <a:xfrm flipH="1">
            <a:off x="4953000" y="3657600"/>
            <a:ext cx="304800" cy="304800"/>
            <a:chOff x="3696" y="1728"/>
            <a:chExt cx="192" cy="192"/>
          </a:xfrm>
        </p:grpSpPr>
        <p:sp>
          <p:nvSpPr>
            <p:cNvPr id="22584" name="Oval 337"/>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585" name="Oval 338"/>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586" name="Oval 339"/>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587" name="Oval 340"/>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1736" name="Oval 341"/>
          <p:cNvSpPr>
            <a:spLocks noChangeArrowheads="1"/>
          </p:cNvSpPr>
          <p:nvPr/>
        </p:nvSpPr>
        <p:spPr bwMode="auto">
          <a:xfrm>
            <a:off x="5029200" y="3352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737" name="Oval 342"/>
          <p:cNvSpPr>
            <a:spLocks noChangeArrowheads="1"/>
          </p:cNvSpPr>
          <p:nvPr/>
        </p:nvSpPr>
        <p:spPr bwMode="auto">
          <a:xfrm>
            <a:off x="5181600" y="3505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738" name="Oval 343"/>
          <p:cNvSpPr>
            <a:spLocks noChangeArrowheads="1"/>
          </p:cNvSpPr>
          <p:nvPr/>
        </p:nvSpPr>
        <p:spPr bwMode="auto">
          <a:xfrm>
            <a:off x="5334000" y="3657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739" name="Oval 344"/>
          <p:cNvSpPr>
            <a:spLocks noChangeArrowheads="1"/>
          </p:cNvSpPr>
          <p:nvPr/>
        </p:nvSpPr>
        <p:spPr bwMode="auto">
          <a:xfrm>
            <a:off x="5486400" y="3810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740" name="Oval 345"/>
          <p:cNvSpPr>
            <a:spLocks noChangeArrowheads="1"/>
          </p:cNvSpPr>
          <p:nvPr/>
        </p:nvSpPr>
        <p:spPr bwMode="auto">
          <a:xfrm>
            <a:off x="5105400" y="3276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741" name="Oval 346"/>
          <p:cNvSpPr>
            <a:spLocks noChangeArrowheads="1"/>
          </p:cNvSpPr>
          <p:nvPr/>
        </p:nvSpPr>
        <p:spPr bwMode="auto">
          <a:xfrm>
            <a:off x="5257800" y="3429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742" name="Oval 347"/>
          <p:cNvSpPr>
            <a:spLocks noChangeArrowheads="1"/>
          </p:cNvSpPr>
          <p:nvPr/>
        </p:nvSpPr>
        <p:spPr bwMode="auto">
          <a:xfrm>
            <a:off x="5410200" y="3581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743" name="Oval 348"/>
          <p:cNvSpPr>
            <a:spLocks noChangeArrowheads="1"/>
          </p:cNvSpPr>
          <p:nvPr/>
        </p:nvSpPr>
        <p:spPr bwMode="auto">
          <a:xfrm>
            <a:off x="5562600" y="3733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1744" name="Group 349"/>
          <p:cNvGrpSpPr>
            <a:grpSpLocks/>
          </p:cNvGrpSpPr>
          <p:nvPr/>
        </p:nvGrpSpPr>
        <p:grpSpPr bwMode="auto">
          <a:xfrm flipH="1">
            <a:off x="5105400" y="3581400"/>
            <a:ext cx="304800" cy="304800"/>
            <a:chOff x="3696" y="1728"/>
            <a:chExt cx="192" cy="192"/>
          </a:xfrm>
        </p:grpSpPr>
        <p:sp>
          <p:nvSpPr>
            <p:cNvPr id="22580" name="Oval 350"/>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581" name="Oval 351"/>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582" name="Oval 352"/>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583" name="Oval 353"/>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1745" name="Oval 354"/>
          <p:cNvSpPr>
            <a:spLocks noChangeArrowheads="1"/>
          </p:cNvSpPr>
          <p:nvPr/>
        </p:nvSpPr>
        <p:spPr bwMode="auto">
          <a:xfrm>
            <a:off x="4648200" y="3733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746" name="Oval 355"/>
          <p:cNvSpPr>
            <a:spLocks noChangeArrowheads="1"/>
          </p:cNvSpPr>
          <p:nvPr/>
        </p:nvSpPr>
        <p:spPr bwMode="auto">
          <a:xfrm>
            <a:off x="4800600" y="3886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747" name="Oval 356"/>
          <p:cNvSpPr>
            <a:spLocks noChangeArrowheads="1"/>
          </p:cNvSpPr>
          <p:nvPr/>
        </p:nvSpPr>
        <p:spPr bwMode="auto">
          <a:xfrm>
            <a:off x="4953000" y="4038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748" name="Oval 357"/>
          <p:cNvSpPr>
            <a:spLocks noChangeArrowheads="1"/>
          </p:cNvSpPr>
          <p:nvPr/>
        </p:nvSpPr>
        <p:spPr bwMode="auto">
          <a:xfrm>
            <a:off x="4724400" y="3657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749" name="Oval 358"/>
          <p:cNvSpPr>
            <a:spLocks noChangeArrowheads="1"/>
          </p:cNvSpPr>
          <p:nvPr/>
        </p:nvSpPr>
        <p:spPr bwMode="auto">
          <a:xfrm>
            <a:off x="4876800" y="3810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750" name="Oval 359"/>
          <p:cNvSpPr>
            <a:spLocks noChangeArrowheads="1"/>
          </p:cNvSpPr>
          <p:nvPr/>
        </p:nvSpPr>
        <p:spPr bwMode="auto">
          <a:xfrm>
            <a:off x="5029200" y="3962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1751" name="Group 360"/>
          <p:cNvGrpSpPr>
            <a:grpSpLocks/>
          </p:cNvGrpSpPr>
          <p:nvPr/>
        </p:nvGrpSpPr>
        <p:grpSpPr bwMode="auto">
          <a:xfrm flipH="1">
            <a:off x="4572000" y="3810000"/>
            <a:ext cx="304800" cy="304800"/>
            <a:chOff x="3696" y="1728"/>
            <a:chExt cx="192" cy="192"/>
          </a:xfrm>
        </p:grpSpPr>
        <p:sp>
          <p:nvSpPr>
            <p:cNvPr id="22576" name="Oval 361"/>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577" name="Oval 362"/>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578" name="Oval 363"/>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579" name="Oval 364"/>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1752" name="Oval 365"/>
          <p:cNvSpPr>
            <a:spLocks noChangeArrowheads="1"/>
          </p:cNvSpPr>
          <p:nvPr/>
        </p:nvSpPr>
        <p:spPr bwMode="auto">
          <a:xfrm>
            <a:off x="4648200" y="3733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753" name="Oval 366"/>
          <p:cNvSpPr>
            <a:spLocks noChangeArrowheads="1"/>
          </p:cNvSpPr>
          <p:nvPr/>
        </p:nvSpPr>
        <p:spPr bwMode="auto">
          <a:xfrm>
            <a:off x="4800600" y="3886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754" name="Oval 367"/>
          <p:cNvSpPr>
            <a:spLocks noChangeArrowheads="1"/>
          </p:cNvSpPr>
          <p:nvPr/>
        </p:nvSpPr>
        <p:spPr bwMode="auto">
          <a:xfrm>
            <a:off x="4953000" y="4038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755" name="Oval 368"/>
          <p:cNvSpPr>
            <a:spLocks noChangeArrowheads="1"/>
          </p:cNvSpPr>
          <p:nvPr/>
        </p:nvSpPr>
        <p:spPr bwMode="auto">
          <a:xfrm>
            <a:off x="5105400" y="4191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756" name="Oval 369"/>
          <p:cNvSpPr>
            <a:spLocks noChangeArrowheads="1"/>
          </p:cNvSpPr>
          <p:nvPr/>
        </p:nvSpPr>
        <p:spPr bwMode="auto">
          <a:xfrm>
            <a:off x="4724400" y="3657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757" name="Oval 370"/>
          <p:cNvSpPr>
            <a:spLocks noChangeArrowheads="1"/>
          </p:cNvSpPr>
          <p:nvPr/>
        </p:nvSpPr>
        <p:spPr bwMode="auto">
          <a:xfrm>
            <a:off x="4876800" y="3810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758" name="Oval 371"/>
          <p:cNvSpPr>
            <a:spLocks noChangeArrowheads="1"/>
          </p:cNvSpPr>
          <p:nvPr/>
        </p:nvSpPr>
        <p:spPr bwMode="auto">
          <a:xfrm>
            <a:off x="5029200" y="3962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1759" name="Group 372"/>
          <p:cNvGrpSpPr>
            <a:grpSpLocks/>
          </p:cNvGrpSpPr>
          <p:nvPr/>
        </p:nvGrpSpPr>
        <p:grpSpPr bwMode="auto">
          <a:xfrm flipH="1">
            <a:off x="4724400" y="3962400"/>
            <a:ext cx="304800" cy="304800"/>
            <a:chOff x="3696" y="1728"/>
            <a:chExt cx="192" cy="192"/>
          </a:xfrm>
        </p:grpSpPr>
        <p:sp>
          <p:nvSpPr>
            <p:cNvPr id="22572" name="Oval 373"/>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573" name="Oval 374"/>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574" name="Oval 375"/>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575" name="Oval 376"/>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1760" name="Oval 377"/>
          <p:cNvSpPr>
            <a:spLocks noChangeArrowheads="1"/>
          </p:cNvSpPr>
          <p:nvPr/>
        </p:nvSpPr>
        <p:spPr bwMode="auto">
          <a:xfrm>
            <a:off x="4800600" y="3657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761" name="Oval 378"/>
          <p:cNvSpPr>
            <a:spLocks noChangeArrowheads="1"/>
          </p:cNvSpPr>
          <p:nvPr/>
        </p:nvSpPr>
        <p:spPr bwMode="auto">
          <a:xfrm>
            <a:off x="4953000" y="3810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762" name="Oval 379"/>
          <p:cNvSpPr>
            <a:spLocks noChangeArrowheads="1"/>
          </p:cNvSpPr>
          <p:nvPr/>
        </p:nvSpPr>
        <p:spPr bwMode="auto">
          <a:xfrm>
            <a:off x="5105400" y="3962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763" name="Oval 380"/>
          <p:cNvSpPr>
            <a:spLocks noChangeArrowheads="1"/>
          </p:cNvSpPr>
          <p:nvPr/>
        </p:nvSpPr>
        <p:spPr bwMode="auto">
          <a:xfrm>
            <a:off x="5029200" y="3733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1764" name="Group 381"/>
          <p:cNvGrpSpPr>
            <a:grpSpLocks/>
          </p:cNvGrpSpPr>
          <p:nvPr/>
        </p:nvGrpSpPr>
        <p:grpSpPr bwMode="auto">
          <a:xfrm flipH="1">
            <a:off x="4876800" y="3886200"/>
            <a:ext cx="304800" cy="304800"/>
            <a:chOff x="3696" y="1728"/>
            <a:chExt cx="192" cy="192"/>
          </a:xfrm>
        </p:grpSpPr>
        <p:sp>
          <p:nvSpPr>
            <p:cNvPr id="22568" name="Oval 382"/>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569" name="Oval 383"/>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570" name="Oval 384"/>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571" name="Oval 385"/>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1765" name="Oval 386"/>
          <p:cNvSpPr>
            <a:spLocks noChangeArrowheads="1"/>
          </p:cNvSpPr>
          <p:nvPr/>
        </p:nvSpPr>
        <p:spPr bwMode="auto">
          <a:xfrm>
            <a:off x="3962400" y="3200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766" name="Oval 387"/>
          <p:cNvSpPr>
            <a:spLocks noChangeArrowheads="1"/>
          </p:cNvSpPr>
          <p:nvPr/>
        </p:nvSpPr>
        <p:spPr bwMode="auto">
          <a:xfrm>
            <a:off x="4114800" y="3352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767" name="Oval 388"/>
          <p:cNvSpPr>
            <a:spLocks noChangeArrowheads="1"/>
          </p:cNvSpPr>
          <p:nvPr/>
        </p:nvSpPr>
        <p:spPr bwMode="auto">
          <a:xfrm>
            <a:off x="4191000" y="3276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768" name="Oval 389"/>
          <p:cNvSpPr>
            <a:spLocks noChangeArrowheads="1"/>
          </p:cNvSpPr>
          <p:nvPr/>
        </p:nvSpPr>
        <p:spPr bwMode="auto">
          <a:xfrm>
            <a:off x="3962400" y="3200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769" name="Oval 390"/>
          <p:cNvSpPr>
            <a:spLocks noChangeArrowheads="1"/>
          </p:cNvSpPr>
          <p:nvPr/>
        </p:nvSpPr>
        <p:spPr bwMode="auto">
          <a:xfrm>
            <a:off x="4114800" y="3352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770" name="Oval 391"/>
          <p:cNvSpPr>
            <a:spLocks noChangeArrowheads="1"/>
          </p:cNvSpPr>
          <p:nvPr/>
        </p:nvSpPr>
        <p:spPr bwMode="auto">
          <a:xfrm>
            <a:off x="4267200" y="3505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771" name="Oval 392"/>
          <p:cNvSpPr>
            <a:spLocks noChangeArrowheads="1"/>
          </p:cNvSpPr>
          <p:nvPr/>
        </p:nvSpPr>
        <p:spPr bwMode="auto">
          <a:xfrm>
            <a:off x="4191000" y="3276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772" name="Oval 393"/>
          <p:cNvSpPr>
            <a:spLocks noChangeArrowheads="1"/>
          </p:cNvSpPr>
          <p:nvPr/>
        </p:nvSpPr>
        <p:spPr bwMode="auto">
          <a:xfrm>
            <a:off x="4343400" y="3429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773" name="Oval 394"/>
          <p:cNvSpPr>
            <a:spLocks noChangeArrowheads="1"/>
          </p:cNvSpPr>
          <p:nvPr/>
        </p:nvSpPr>
        <p:spPr bwMode="auto">
          <a:xfrm>
            <a:off x="4267200" y="3276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774" name="Oval 395"/>
          <p:cNvSpPr>
            <a:spLocks noChangeArrowheads="1"/>
          </p:cNvSpPr>
          <p:nvPr/>
        </p:nvSpPr>
        <p:spPr bwMode="auto">
          <a:xfrm>
            <a:off x="4419600" y="3429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775" name="Oval 396"/>
          <p:cNvSpPr>
            <a:spLocks noChangeArrowheads="1"/>
          </p:cNvSpPr>
          <p:nvPr/>
        </p:nvSpPr>
        <p:spPr bwMode="auto">
          <a:xfrm>
            <a:off x="4343400" y="3200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776" name="Oval 397"/>
          <p:cNvSpPr>
            <a:spLocks noChangeArrowheads="1"/>
          </p:cNvSpPr>
          <p:nvPr/>
        </p:nvSpPr>
        <p:spPr bwMode="auto">
          <a:xfrm>
            <a:off x="4495800" y="3352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1777" name="Group 398"/>
          <p:cNvGrpSpPr>
            <a:grpSpLocks/>
          </p:cNvGrpSpPr>
          <p:nvPr/>
        </p:nvGrpSpPr>
        <p:grpSpPr bwMode="auto">
          <a:xfrm flipH="1">
            <a:off x="4038600" y="3200400"/>
            <a:ext cx="304800" cy="304800"/>
            <a:chOff x="3696" y="1728"/>
            <a:chExt cx="192" cy="192"/>
          </a:xfrm>
        </p:grpSpPr>
        <p:sp>
          <p:nvSpPr>
            <p:cNvPr id="22564" name="Oval 399"/>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565" name="Oval 400"/>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566" name="Oval 401"/>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567" name="Oval 402"/>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1778" name="Oval 403"/>
          <p:cNvSpPr>
            <a:spLocks noChangeArrowheads="1"/>
          </p:cNvSpPr>
          <p:nvPr/>
        </p:nvSpPr>
        <p:spPr bwMode="auto">
          <a:xfrm>
            <a:off x="3962400" y="3581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779" name="Oval 404"/>
          <p:cNvSpPr>
            <a:spLocks noChangeArrowheads="1"/>
          </p:cNvSpPr>
          <p:nvPr/>
        </p:nvSpPr>
        <p:spPr bwMode="auto">
          <a:xfrm>
            <a:off x="4038600" y="3810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780" name="Oval 405"/>
          <p:cNvSpPr>
            <a:spLocks noChangeArrowheads="1"/>
          </p:cNvSpPr>
          <p:nvPr/>
        </p:nvSpPr>
        <p:spPr bwMode="auto">
          <a:xfrm>
            <a:off x="3962400" y="3581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781" name="Oval 406"/>
          <p:cNvSpPr>
            <a:spLocks noChangeArrowheads="1"/>
          </p:cNvSpPr>
          <p:nvPr/>
        </p:nvSpPr>
        <p:spPr bwMode="auto">
          <a:xfrm>
            <a:off x="4038600" y="3581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782" name="Oval 407"/>
          <p:cNvSpPr>
            <a:spLocks noChangeArrowheads="1"/>
          </p:cNvSpPr>
          <p:nvPr/>
        </p:nvSpPr>
        <p:spPr bwMode="auto">
          <a:xfrm>
            <a:off x="3962400" y="3352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783" name="Oval 408"/>
          <p:cNvSpPr>
            <a:spLocks noChangeArrowheads="1"/>
          </p:cNvSpPr>
          <p:nvPr/>
        </p:nvSpPr>
        <p:spPr bwMode="auto">
          <a:xfrm>
            <a:off x="4114800" y="3429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784" name="Oval 409"/>
          <p:cNvSpPr>
            <a:spLocks noChangeArrowheads="1"/>
          </p:cNvSpPr>
          <p:nvPr/>
        </p:nvSpPr>
        <p:spPr bwMode="auto">
          <a:xfrm>
            <a:off x="4267200" y="3581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785" name="Oval 410"/>
          <p:cNvSpPr>
            <a:spLocks noChangeArrowheads="1"/>
          </p:cNvSpPr>
          <p:nvPr/>
        </p:nvSpPr>
        <p:spPr bwMode="auto">
          <a:xfrm>
            <a:off x="4419600" y="3733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786" name="Oval 411"/>
          <p:cNvSpPr>
            <a:spLocks noChangeArrowheads="1"/>
          </p:cNvSpPr>
          <p:nvPr/>
        </p:nvSpPr>
        <p:spPr bwMode="auto">
          <a:xfrm>
            <a:off x="4572000" y="3886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787" name="Oval 412"/>
          <p:cNvSpPr>
            <a:spLocks noChangeArrowheads="1"/>
          </p:cNvSpPr>
          <p:nvPr/>
        </p:nvSpPr>
        <p:spPr bwMode="auto">
          <a:xfrm>
            <a:off x="4191000" y="3352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788" name="Oval 413"/>
          <p:cNvSpPr>
            <a:spLocks noChangeArrowheads="1"/>
          </p:cNvSpPr>
          <p:nvPr/>
        </p:nvSpPr>
        <p:spPr bwMode="auto">
          <a:xfrm>
            <a:off x="4343400" y="3505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789" name="Oval 414"/>
          <p:cNvSpPr>
            <a:spLocks noChangeArrowheads="1"/>
          </p:cNvSpPr>
          <p:nvPr/>
        </p:nvSpPr>
        <p:spPr bwMode="auto">
          <a:xfrm>
            <a:off x="4495800" y="3657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790" name="Oval 415"/>
          <p:cNvSpPr>
            <a:spLocks noChangeArrowheads="1"/>
          </p:cNvSpPr>
          <p:nvPr/>
        </p:nvSpPr>
        <p:spPr bwMode="auto">
          <a:xfrm>
            <a:off x="4648200" y="3810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1791" name="Group 416"/>
          <p:cNvGrpSpPr>
            <a:grpSpLocks/>
          </p:cNvGrpSpPr>
          <p:nvPr/>
        </p:nvGrpSpPr>
        <p:grpSpPr bwMode="auto">
          <a:xfrm flipH="1">
            <a:off x="4191000" y="3657600"/>
            <a:ext cx="304800" cy="304800"/>
            <a:chOff x="3696" y="1728"/>
            <a:chExt cx="192" cy="192"/>
          </a:xfrm>
        </p:grpSpPr>
        <p:sp>
          <p:nvSpPr>
            <p:cNvPr id="22560" name="Oval 417"/>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561" name="Oval 418"/>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562" name="Oval 419"/>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563" name="Oval 420"/>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1792" name="Oval 421"/>
          <p:cNvSpPr>
            <a:spLocks noChangeArrowheads="1"/>
          </p:cNvSpPr>
          <p:nvPr/>
        </p:nvSpPr>
        <p:spPr bwMode="auto">
          <a:xfrm>
            <a:off x="4267200" y="3581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793" name="Oval 422"/>
          <p:cNvSpPr>
            <a:spLocks noChangeArrowheads="1"/>
          </p:cNvSpPr>
          <p:nvPr/>
        </p:nvSpPr>
        <p:spPr bwMode="auto">
          <a:xfrm>
            <a:off x="4419600" y="3733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794" name="Oval 423"/>
          <p:cNvSpPr>
            <a:spLocks noChangeArrowheads="1"/>
          </p:cNvSpPr>
          <p:nvPr/>
        </p:nvSpPr>
        <p:spPr bwMode="auto">
          <a:xfrm>
            <a:off x="4572000" y="3886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795" name="Oval 424"/>
          <p:cNvSpPr>
            <a:spLocks noChangeArrowheads="1"/>
          </p:cNvSpPr>
          <p:nvPr/>
        </p:nvSpPr>
        <p:spPr bwMode="auto">
          <a:xfrm>
            <a:off x="4724400" y="4038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796" name="Oval 425"/>
          <p:cNvSpPr>
            <a:spLocks noChangeArrowheads="1"/>
          </p:cNvSpPr>
          <p:nvPr/>
        </p:nvSpPr>
        <p:spPr bwMode="auto">
          <a:xfrm>
            <a:off x="4343400" y="3505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797" name="Oval 426"/>
          <p:cNvSpPr>
            <a:spLocks noChangeArrowheads="1"/>
          </p:cNvSpPr>
          <p:nvPr/>
        </p:nvSpPr>
        <p:spPr bwMode="auto">
          <a:xfrm>
            <a:off x="4495800" y="3657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798" name="Oval 427"/>
          <p:cNvSpPr>
            <a:spLocks noChangeArrowheads="1"/>
          </p:cNvSpPr>
          <p:nvPr/>
        </p:nvSpPr>
        <p:spPr bwMode="auto">
          <a:xfrm>
            <a:off x="4648200" y="3810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799" name="Oval 428"/>
          <p:cNvSpPr>
            <a:spLocks noChangeArrowheads="1"/>
          </p:cNvSpPr>
          <p:nvPr/>
        </p:nvSpPr>
        <p:spPr bwMode="auto">
          <a:xfrm>
            <a:off x="4800600" y="3962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1800" name="Group 429"/>
          <p:cNvGrpSpPr>
            <a:grpSpLocks/>
          </p:cNvGrpSpPr>
          <p:nvPr/>
        </p:nvGrpSpPr>
        <p:grpSpPr bwMode="auto">
          <a:xfrm flipH="1">
            <a:off x="4343400" y="3810000"/>
            <a:ext cx="304800" cy="304800"/>
            <a:chOff x="3696" y="1728"/>
            <a:chExt cx="192" cy="192"/>
          </a:xfrm>
        </p:grpSpPr>
        <p:sp>
          <p:nvSpPr>
            <p:cNvPr id="22556" name="Oval 430"/>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557" name="Oval 431"/>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558" name="Oval 432"/>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559" name="Oval 433"/>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1801" name="Oval 434"/>
          <p:cNvSpPr>
            <a:spLocks noChangeArrowheads="1"/>
          </p:cNvSpPr>
          <p:nvPr/>
        </p:nvSpPr>
        <p:spPr bwMode="auto">
          <a:xfrm>
            <a:off x="4419600" y="3505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802" name="Oval 435"/>
          <p:cNvSpPr>
            <a:spLocks noChangeArrowheads="1"/>
          </p:cNvSpPr>
          <p:nvPr/>
        </p:nvSpPr>
        <p:spPr bwMode="auto">
          <a:xfrm>
            <a:off x="4572000" y="3657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803" name="Oval 436"/>
          <p:cNvSpPr>
            <a:spLocks noChangeArrowheads="1"/>
          </p:cNvSpPr>
          <p:nvPr/>
        </p:nvSpPr>
        <p:spPr bwMode="auto">
          <a:xfrm>
            <a:off x="4724400" y="3810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804" name="Oval 437"/>
          <p:cNvSpPr>
            <a:spLocks noChangeArrowheads="1"/>
          </p:cNvSpPr>
          <p:nvPr/>
        </p:nvSpPr>
        <p:spPr bwMode="auto">
          <a:xfrm>
            <a:off x="4876800" y="3962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805" name="Oval 438"/>
          <p:cNvSpPr>
            <a:spLocks noChangeArrowheads="1"/>
          </p:cNvSpPr>
          <p:nvPr/>
        </p:nvSpPr>
        <p:spPr bwMode="auto">
          <a:xfrm>
            <a:off x="4495800" y="3429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806" name="Oval 439"/>
          <p:cNvSpPr>
            <a:spLocks noChangeArrowheads="1"/>
          </p:cNvSpPr>
          <p:nvPr/>
        </p:nvSpPr>
        <p:spPr bwMode="auto">
          <a:xfrm>
            <a:off x="4648200" y="3581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807" name="Oval 440"/>
          <p:cNvSpPr>
            <a:spLocks noChangeArrowheads="1"/>
          </p:cNvSpPr>
          <p:nvPr/>
        </p:nvSpPr>
        <p:spPr bwMode="auto">
          <a:xfrm>
            <a:off x="4800600" y="3733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808" name="Oval 441"/>
          <p:cNvSpPr>
            <a:spLocks noChangeArrowheads="1"/>
          </p:cNvSpPr>
          <p:nvPr/>
        </p:nvSpPr>
        <p:spPr bwMode="auto">
          <a:xfrm>
            <a:off x="4953000" y="3886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1809" name="Group 442"/>
          <p:cNvGrpSpPr>
            <a:grpSpLocks/>
          </p:cNvGrpSpPr>
          <p:nvPr/>
        </p:nvGrpSpPr>
        <p:grpSpPr bwMode="auto">
          <a:xfrm flipH="1">
            <a:off x="4495800" y="3733800"/>
            <a:ext cx="304800" cy="304800"/>
            <a:chOff x="3696" y="1728"/>
            <a:chExt cx="192" cy="192"/>
          </a:xfrm>
        </p:grpSpPr>
        <p:sp>
          <p:nvSpPr>
            <p:cNvPr id="22552" name="Oval 443"/>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553" name="Oval 444"/>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554" name="Oval 445"/>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555" name="Oval 446"/>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1810" name="Oval 447"/>
          <p:cNvSpPr>
            <a:spLocks noChangeArrowheads="1"/>
          </p:cNvSpPr>
          <p:nvPr/>
        </p:nvSpPr>
        <p:spPr bwMode="auto">
          <a:xfrm>
            <a:off x="4038600" y="3886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811" name="Oval 448"/>
          <p:cNvSpPr>
            <a:spLocks noChangeArrowheads="1"/>
          </p:cNvSpPr>
          <p:nvPr/>
        </p:nvSpPr>
        <p:spPr bwMode="auto">
          <a:xfrm>
            <a:off x="4191000" y="4038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812" name="Oval 449"/>
          <p:cNvSpPr>
            <a:spLocks noChangeArrowheads="1"/>
          </p:cNvSpPr>
          <p:nvPr/>
        </p:nvSpPr>
        <p:spPr bwMode="auto">
          <a:xfrm>
            <a:off x="4343400" y="4191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813" name="Oval 450"/>
          <p:cNvSpPr>
            <a:spLocks noChangeArrowheads="1"/>
          </p:cNvSpPr>
          <p:nvPr/>
        </p:nvSpPr>
        <p:spPr bwMode="auto">
          <a:xfrm>
            <a:off x="4114800" y="3810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814" name="Oval 451"/>
          <p:cNvSpPr>
            <a:spLocks noChangeArrowheads="1"/>
          </p:cNvSpPr>
          <p:nvPr/>
        </p:nvSpPr>
        <p:spPr bwMode="auto">
          <a:xfrm>
            <a:off x="4267200" y="3962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815" name="Oval 452"/>
          <p:cNvSpPr>
            <a:spLocks noChangeArrowheads="1"/>
          </p:cNvSpPr>
          <p:nvPr/>
        </p:nvSpPr>
        <p:spPr bwMode="auto">
          <a:xfrm>
            <a:off x="4419600" y="4114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1816" name="Group 453"/>
          <p:cNvGrpSpPr>
            <a:grpSpLocks/>
          </p:cNvGrpSpPr>
          <p:nvPr/>
        </p:nvGrpSpPr>
        <p:grpSpPr bwMode="auto">
          <a:xfrm flipH="1">
            <a:off x="3962400" y="3962400"/>
            <a:ext cx="304800" cy="304800"/>
            <a:chOff x="3696" y="1728"/>
            <a:chExt cx="192" cy="192"/>
          </a:xfrm>
        </p:grpSpPr>
        <p:sp>
          <p:nvSpPr>
            <p:cNvPr id="22548" name="Oval 454"/>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549" name="Oval 455"/>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550" name="Oval 456"/>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551" name="Oval 457"/>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1817" name="Oval 458"/>
          <p:cNvSpPr>
            <a:spLocks noChangeArrowheads="1"/>
          </p:cNvSpPr>
          <p:nvPr/>
        </p:nvSpPr>
        <p:spPr bwMode="auto">
          <a:xfrm>
            <a:off x="4038600" y="3886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818" name="Oval 459"/>
          <p:cNvSpPr>
            <a:spLocks noChangeArrowheads="1"/>
          </p:cNvSpPr>
          <p:nvPr/>
        </p:nvSpPr>
        <p:spPr bwMode="auto">
          <a:xfrm>
            <a:off x="4191000" y="4038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819" name="Oval 460"/>
          <p:cNvSpPr>
            <a:spLocks noChangeArrowheads="1"/>
          </p:cNvSpPr>
          <p:nvPr/>
        </p:nvSpPr>
        <p:spPr bwMode="auto">
          <a:xfrm>
            <a:off x="4343400" y="4191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820" name="Oval 461"/>
          <p:cNvSpPr>
            <a:spLocks noChangeArrowheads="1"/>
          </p:cNvSpPr>
          <p:nvPr/>
        </p:nvSpPr>
        <p:spPr bwMode="auto">
          <a:xfrm>
            <a:off x="4495800" y="4343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821" name="Oval 462"/>
          <p:cNvSpPr>
            <a:spLocks noChangeArrowheads="1"/>
          </p:cNvSpPr>
          <p:nvPr/>
        </p:nvSpPr>
        <p:spPr bwMode="auto">
          <a:xfrm>
            <a:off x="4114800" y="3810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822" name="Oval 463"/>
          <p:cNvSpPr>
            <a:spLocks noChangeArrowheads="1"/>
          </p:cNvSpPr>
          <p:nvPr/>
        </p:nvSpPr>
        <p:spPr bwMode="auto">
          <a:xfrm>
            <a:off x="4267200" y="3962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823" name="Oval 464"/>
          <p:cNvSpPr>
            <a:spLocks noChangeArrowheads="1"/>
          </p:cNvSpPr>
          <p:nvPr/>
        </p:nvSpPr>
        <p:spPr bwMode="auto">
          <a:xfrm>
            <a:off x="4419600" y="4114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1824" name="Group 465"/>
          <p:cNvGrpSpPr>
            <a:grpSpLocks/>
          </p:cNvGrpSpPr>
          <p:nvPr/>
        </p:nvGrpSpPr>
        <p:grpSpPr bwMode="auto">
          <a:xfrm flipH="1">
            <a:off x="4114800" y="4114800"/>
            <a:ext cx="304800" cy="304800"/>
            <a:chOff x="3696" y="1728"/>
            <a:chExt cx="192" cy="192"/>
          </a:xfrm>
        </p:grpSpPr>
        <p:sp>
          <p:nvSpPr>
            <p:cNvPr id="22544" name="Oval 466"/>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545" name="Oval 467"/>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546" name="Oval 468"/>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547" name="Oval 469"/>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1825" name="Oval 470"/>
          <p:cNvSpPr>
            <a:spLocks noChangeArrowheads="1"/>
          </p:cNvSpPr>
          <p:nvPr/>
        </p:nvSpPr>
        <p:spPr bwMode="auto">
          <a:xfrm>
            <a:off x="4191000" y="3810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826" name="Oval 471"/>
          <p:cNvSpPr>
            <a:spLocks noChangeArrowheads="1"/>
          </p:cNvSpPr>
          <p:nvPr/>
        </p:nvSpPr>
        <p:spPr bwMode="auto">
          <a:xfrm>
            <a:off x="4343400" y="3962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827" name="Oval 472"/>
          <p:cNvSpPr>
            <a:spLocks noChangeArrowheads="1"/>
          </p:cNvSpPr>
          <p:nvPr/>
        </p:nvSpPr>
        <p:spPr bwMode="auto">
          <a:xfrm>
            <a:off x="4495800" y="4114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828" name="Oval 473"/>
          <p:cNvSpPr>
            <a:spLocks noChangeArrowheads="1"/>
          </p:cNvSpPr>
          <p:nvPr/>
        </p:nvSpPr>
        <p:spPr bwMode="auto">
          <a:xfrm>
            <a:off x="4419600" y="3886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1829" name="Group 474"/>
          <p:cNvGrpSpPr>
            <a:grpSpLocks/>
          </p:cNvGrpSpPr>
          <p:nvPr/>
        </p:nvGrpSpPr>
        <p:grpSpPr bwMode="auto">
          <a:xfrm flipH="1">
            <a:off x="4267200" y="4038600"/>
            <a:ext cx="304800" cy="304800"/>
            <a:chOff x="3696" y="1728"/>
            <a:chExt cx="192" cy="192"/>
          </a:xfrm>
        </p:grpSpPr>
        <p:sp>
          <p:nvSpPr>
            <p:cNvPr id="22540" name="Oval 475"/>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541" name="Oval 476"/>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542" name="Oval 477"/>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543" name="Oval 478"/>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1830" name="Oval 479"/>
          <p:cNvSpPr>
            <a:spLocks noChangeArrowheads="1"/>
          </p:cNvSpPr>
          <p:nvPr/>
        </p:nvSpPr>
        <p:spPr bwMode="auto">
          <a:xfrm>
            <a:off x="4953000" y="3276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831" name="Oval 480"/>
          <p:cNvSpPr>
            <a:spLocks noChangeArrowheads="1"/>
          </p:cNvSpPr>
          <p:nvPr/>
        </p:nvSpPr>
        <p:spPr bwMode="auto">
          <a:xfrm>
            <a:off x="5105400" y="3429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832" name="Oval 481"/>
          <p:cNvSpPr>
            <a:spLocks noChangeArrowheads="1"/>
          </p:cNvSpPr>
          <p:nvPr/>
        </p:nvSpPr>
        <p:spPr bwMode="auto">
          <a:xfrm>
            <a:off x="5257800" y="3581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833" name="Oval 482"/>
          <p:cNvSpPr>
            <a:spLocks noChangeArrowheads="1"/>
          </p:cNvSpPr>
          <p:nvPr/>
        </p:nvSpPr>
        <p:spPr bwMode="auto">
          <a:xfrm>
            <a:off x="5410200" y="3733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834" name="Oval 483"/>
          <p:cNvSpPr>
            <a:spLocks noChangeArrowheads="1"/>
          </p:cNvSpPr>
          <p:nvPr/>
        </p:nvSpPr>
        <p:spPr bwMode="auto">
          <a:xfrm>
            <a:off x="5029200" y="3200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835" name="Oval 484"/>
          <p:cNvSpPr>
            <a:spLocks noChangeArrowheads="1"/>
          </p:cNvSpPr>
          <p:nvPr/>
        </p:nvSpPr>
        <p:spPr bwMode="auto">
          <a:xfrm>
            <a:off x="5181600" y="3352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836" name="Oval 485"/>
          <p:cNvSpPr>
            <a:spLocks noChangeArrowheads="1"/>
          </p:cNvSpPr>
          <p:nvPr/>
        </p:nvSpPr>
        <p:spPr bwMode="auto">
          <a:xfrm>
            <a:off x="5334000" y="3505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837" name="Oval 486"/>
          <p:cNvSpPr>
            <a:spLocks noChangeArrowheads="1"/>
          </p:cNvSpPr>
          <p:nvPr/>
        </p:nvSpPr>
        <p:spPr bwMode="auto">
          <a:xfrm>
            <a:off x="5486400" y="3657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1838" name="Group 487"/>
          <p:cNvGrpSpPr>
            <a:grpSpLocks/>
          </p:cNvGrpSpPr>
          <p:nvPr/>
        </p:nvGrpSpPr>
        <p:grpSpPr bwMode="auto">
          <a:xfrm flipH="1">
            <a:off x="5029200" y="3505200"/>
            <a:ext cx="304800" cy="304800"/>
            <a:chOff x="3696" y="1728"/>
            <a:chExt cx="192" cy="192"/>
          </a:xfrm>
        </p:grpSpPr>
        <p:sp>
          <p:nvSpPr>
            <p:cNvPr id="22536" name="Oval 488"/>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537" name="Oval 489"/>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538" name="Oval 490"/>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539" name="Oval 491"/>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1839" name="Oval 492"/>
          <p:cNvSpPr>
            <a:spLocks noChangeArrowheads="1"/>
          </p:cNvSpPr>
          <p:nvPr/>
        </p:nvSpPr>
        <p:spPr bwMode="auto">
          <a:xfrm>
            <a:off x="5105400" y="3429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840" name="Oval 493"/>
          <p:cNvSpPr>
            <a:spLocks noChangeArrowheads="1"/>
          </p:cNvSpPr>
          <p:nvPr/>
        </p:nvSpPr>
        <p:spPr bwMode="auto">
          <a:xfrm>
            <a:off x="5257800" y="3581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841" name="Oval 494"/>
          <p:cNvSpPr>
            <a:spLocks noChangeArrowheads="1"/>
          </p:cNvSpPr>
          <p:nvPr/>
        </p:nvSpPr>
        <p:spPr bwMode="auto">
          <a:xfrm>
            <a:off x="5410200" y="3733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842" name="Oval 495"/>
          <p:cNvSpPr>
            <a:spLocks noChangeArrowheads="1"/>
          </p:cNvSpPr>
          <p:nvPr/>
        </p:nvSpPr>
        <p:spPr bwMode="auto">
          <a:xfrm>
            <a:off x="5562600" y="3886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843" name="Oval 496"/>
          <p:cNvSpPr>
            <a:spLocks noChangeArrowheads="1"/>
          </p:cNvSpPr>
          <p:nvPr/>
        </p:nvSpPr>
        <p:spPr bwMode="auto">
          <a:xfrm>
            <a:off x="5181600" y="3352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844" name="Oval 497"/>
          <p:cNvSpPr>
            <a:spLocks noChangeArrowheads="1"/>
          </p:cNvSpPr>
          <p:nvPr/>
        </p:nvSpPr>
        <p:spPr bwMode="auto">
          <a:xfrm>
            <a:off x="5334000" y="3505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845" name="Oval 498"/>
          <p:cNvSpPr>
            <a:spLocks noChangeArrowheads="1"/>
          </p:cNvSpPr>
          <p:nvPr/>
        </p:nvSpPr>
        <p:spPr bwMode="auto">
          <a:xfrm>
            <a:off x="5486400" y="3657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846" name="Oval 499"/>
          <p:cNvSpPr>
            <a:spLocks noChangeArrowheads="1"/>
          </p:cNvSpPr>
          <p:nvPr/>
        </p:nvSpPr>
        <p:spPr bwMode="auto">
          <a:xfrm>
            <a:off x="5638800" y="3810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1847" name="Group 500"/>
          <p:cNvGrpSpPr>
            <a:grpSpLocks/>
          </p:cNvGrpSpPr>
          <p:nvPr/>
        </p:nvGrpSpPr>
        <p:grpSpPr bwMode="auto">
          <a:xfrm flipH="1">
            <a:off x="5181600" y="3657600"/>
            <a:ext cx="304800" cy="304800"/>
            <a:chOff x="3696" y="1728"/>
            <a:chExt cx="192" cy="192"/>
          </a:xfrm>
        </p:grpSpPr>
        <p:sp>
          <p:nvSpPr>
            <p:cNvPr id="22532" name="Oval 501"/>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533" name="Oval 502"/>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534" name="Oval 503"/>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535" name="Oval 504"/>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1848" name="Oval 505"/>
          <p:cNvSpPr>
            <a:spLocks noChangeArrowheads="1"/>
          </p:cNvSpPr>
          <p:nvPr/>
        </p:nvSpPr>
        <p:spPr bwMode="auto">
          <a:xfrm>
            <a:off x="5257800" y="3352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849" name="Oval 506"/>
          <p:cNvSpPr>
            <a:spLocks noChangeArrowheads="1"/>
          </p:cNvSpPr>
          <p:nvPr/>
        </p:nvSpPr>
        <p:spPr bwMode="auto">
          <a:xfrm>
            <a:off x="5410200" y="3505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850" name="Oval 507"/>
          <p:cNvSpPr>
            <a:spLocks noChangeArrowheads="1"/>
          </p:cNvSpPr>
          <p:nvPr/>
        </p:nvSpPr>
        <p:spPr bwMode="auto">
          <a:xfrm>
            <a:off x="5562600" y="3657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851" name="Oval 508"/>
          <p:cNvSpPr>
            <a:spLocks noChangeArrowheads="1"/>
          </p:cNvSpPr>
          <p:nvPr/>
        </p:nvSpPr>
        <p:spPr bwMode="auto">
          <a:xfrm>
            <a:off x="5715000" y="3810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852" name="Oval 509"/>
          <p:cNvSpPr>
            <a:spLocks noChangeArrowheads="1"/>
          </p:cNvSpPr>
          <p:nvPr/>
        </p:nvSpPr>
        <p:spPr bwMode="auto">
          <a:xfrm>
            <a:off x="5334000" y="3276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853" name="Oval 510"/>
          <p:cNvSpPr>
            <a:spLocks noChangeArrowheads="1"/>
          </p:cNvSpPr>
          <p:nvPr/>
        </p:nvSpPr>
        <p:spPr bwMode="auto">
          <a:xfrm>
            <a:off x="5486400" y="3429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854" name="Oval 511"/>
          <p:cNvSpPr>
            <a:spLocks noChangeArrowheads="1"/>
          </p:cNvSpPr>
          <p:nvPr/>
        </p:nvSpPr>
        <p:spPr bwMode="auto">
          <a:xfrm>
            <a:off x="5638800" y="3581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855" name="Oval 512"/>
          <p:cNvSpPr>
            <a:spLocks noChangeArrowheads="1"/>
          </p:cNvSpPr>
          <p:nvPr/>
        </p:nvSpPr>
        <p:spPr bwMode="auto">
          <a:xfrm>
            <a:off x="5791200" y="3733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1856" name="Group 513"/>
          <p:cNvGrpSpPr>
            <a:grpSpLocks/>
          </p:cNvGrpSpPr>
          <p:nvPr/>
        </p:nvGrpSpPr>
        <p:grpSpPr bwMode="auto">
          <a:xfrm flipH="1">
            <a:off x="5334000" y="3581400"/>
            <a:ext cx="304800" cy="304800"/>
            <a:chOff x="3696" y="1728"/>
            <a:chExt cx="192" cy="192"/>
          </a:xfrm>
        </p:grpSpPr>
        <p:sp>
          <p:nvSpPr>
            <p:cNvPr id="22528" name="Oval 514"/>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529" name="Oval 515"/>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530" name="Oval 516"/>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531" name="Oval 517"/>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1857" name="Oval 518"/>
          <p:cNvSpPr>
            <a:spLocks noChangeArrowheads="1"/>
          </p:cNvSpPr>
          <p:nvPr/>
        </p:nvSpPr>
        <p:spPr bwMode="auto">
          <a:xfrm>
            <a:off x="4876800" y="3733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858" name="Oval 519"/>
          <p:cNvSpPr>
            <a:spLocks noChangeArrowheads="1"/>
          </p:cNvSpPr>
          <p:nvPr/>
        </p:nvSpPr>
        <p:spPr bwMode="auto">
          <a:xfrm>
            <a:off x="5029200" y="3886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859" name="Oval 520"/>
          <p:cNvSpPr>
            <a:spLocks noChangeArrowheads="1"/>
          </p:cNvSpPr>
          <p:nvPr/>
        </p:nvSpPr>
        <p:spPr bwMode="auto">
          <a:xfrm>
            <a:off x="5181600" y="4038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860" name="Oval 521"/>
          <p:cNvSpPr>
            <a:spLocks noChangeArrowheads="1"/>
          </p:cNvSpPr>
          <p:nvPr/>
        </p:nvSpPr>
        <p:spPr bwMode="auto">
          <a:xfrm>
            <a:off x="4953000" y="3657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861" name="Oval 522"/>
          <p:cNvSpPr>
            <a:spLocks noChangeArrowheads="1"/>
          </p:cNvSpPr>
          <p:nvPr/>
        </p:nvSpPr>
        <p:spPr bwMode="auto">
          <a:xfrm>
            <a:off x="5105400" y="3810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862" name="Oval 523"/>
          <p:cNvSpPr>
            <a:spLocks noChangeArrowheads="1"/>
          </p:cNvSpPr>
          <p:nvPr/>
        </p:nvSpPr>
        <p:spPr bwMode="auto">
          <a:xfrm>
            <a:off x="5257800" y="3962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1863" name="Group 524"/>
          <p:cNvGrpSpPr>
            <a:grpSpLocks/>
          </p:cNvGrpSpPr>
          <p:nvPr/>
        </p:nvGrpSpPr>
        <p:grpSpPr bwMode="auto">
          <a:xfrm flipH="1">
            <a:off x="4800600" y="3810000"/>
            <a:ext cx="304800" cy="304800"/>
            <a:chOff x="3696" y="1728"/>
            <a:chExt cx="192" cy="192"/>
          </a:xfrm>
        </p:grpSpPr>
        <p:sp>
          <p:nvSpPr>
            <p:cNvPr id="22524" name="Oval 525"/>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525" name="Oval 526"/>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526" name="Oval 527"/>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527" name="Oval 528"/>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1864" name="Oval 529"/>
          <p:cNvSpPr>
            <a:spLocks noChangeArrowheads="1"/>
          </p:cNvSpPr>
          <p:nvPr/>
        </p:nvSpPr>
        <p:spPr bwMode="auto">
          <a:xfrm>
            <a:off x="4876800" y="3733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865" name="Oval 530"/>
          <p:cNvSpPr>
            <a:spLocks noChangeArrowheads="1"/>
          </p:cNvSpPr>
          <p:nvPr/>
        </p:nvSpPr>
        <p:spPr bwMode="auto">
          <a:xfrm>
            <a:off x="5029200" y="3886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866" name="Oval 531"/>
          <p:cNvSpPr>
            <a:spLocks noChangeArrowheads="1"/>
          </p:cNvSpPr>
          <p:nvPr/>
        </p:nvSpPr>
        <p:spPr bwMode="auto">
          <a:xfrm>
            <a:off x="5181600" y="4038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867" name="Oval 532"/>
          <p:cNvSpPr>
            <a:spLocks noChangeArrowheads="1"/>
          </p:cNvSpPr>
          <p:nvPr/>
        </p:nvSpPr>
        <p:spPr bwMode="auto">
          <a:xfrm>
            <a:off x="5334000" y="4191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868" name="Oval 533"/>
          <p:cNvSpPr>
            <a:spLocks noChangeArrowheads="1"/>
          </p:cNvSpPr>
          <p:nvPr/>
        </p:nvSpPr>
        <p:spPr bwMode="auto">
          <a:xfrm>
            <a:off x="4953000" y="3657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869" name="Oval 534"/>
          <p:cNvSpPr>
            <a:spLocks noChangeArrowheads="1"/>
          </p:cNvSpPr>
          <p:nvPr/>
        </p:nvSpPr>
        <p:spPr bwMode="auto">
          <a:xfrm>
            <a:off x="5105400" y="3810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870" name="Oval 535"/>
          <p:cNvSpPr>
            <a:spLocks noChangeArrowheads="1"/>
          </p:cNvSpPr>
          <p:nvPr/>
        </p:nvSpPr>
        <p:spPr bwMode="auto">
          <a:xfrm>
            <a:off x="5257800" y="3962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1871" name="Group 536"/>
          <p:cNvGrpSpPr>
            <a:grpSpLocks/>
          </p:cNvGrpSpPr>
          <p:nvPr/>
        </p:nvGrpSpPr>
        <p:grpSpPr bwMode="auto">
          <a:xfrm flipH="1">
            <a:off x="4953000" y="3962400"/>
            <a:ext cx="304800" cy="304800"/>
            <a:chOff x="3696" y="1728"/>
            <a:chExt cx="192" cy="192"/>
          </a:xfrm>
        </p:grpSpPr>
        <p:sp>
          <p:nvSpPr>
            <p:cNvPr id="22520" name="Oval 537"/>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521" name="Oval 538"/>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522" name="Oval 539"/>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523" name="Oval 540"/>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1872" name="Oval 541"/>
          <p:cNvSpPr>
            <a:spLocks noChangeArrowheads="1"/>
          </p:cNvSpPr>
          <p:nvPr/>
        </p:nvSpPr>
        <p:spPr bwMode="auto">
          <a:xfrm>
            <a:off x="5029200" y="3657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873" name="Oval 542"/>
          <p:cNvSpPr>
            <a:spLocks noChangeArrowheads="1"/>
          </p:cNvSpPr>
          <p:nvPr/>
        </p:nvSpPr>
        <p:spPr bwMode="auto">
          <a:xfrm>
            <a:off x="5181600" y="3810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874" name="Oval 543"/>
          <p:cNvSpPr>
            <a:spLocks noChangeArrowheads="1"/>
          </p:cNvSpPr>
          <p:nvPr/>
        </p:nvSpPr>
        <p:spPr bwMode="auto">
          <a:xfrm>
            <a:off x="5334000" y="3962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875" name="Oval 544"/>
          <p:cNvSpPr>
            <a:spLocks noChangeArrowheads="1"/>
          </p:cNvSpPr>
          <p:nvPr/>
        </p:nvSpPr>
        <p:spPr bwMode="auto">
          <a:xfrm>
            <a:off x="5257800" y="3733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1876" name="Group 545"/>
          <p:cNvGrpSpPr>
            <a:grpSpLocks/>
          </p:cNvGrpSpPr>
          <p:nvPr/>
        </p:nvGrpSpPr>
        <p:grpSpPr bwMode="auto">
          <a:xfrm flipH="1">
            <a:off x="5105400" y="3886200"/>
            <a:ext cx="304800" cy="304800"/>
            <a:chOff x="3696" y="1728"/>
            <a:chExt cx="192" cy="192"/>
          </a:xfrm>
        </p:grpSpPr>
        <p:sp>
          <p:nvSpPr>
            <p:cNvPr id="22516" name="Oval 546"/>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517" name="Oval 547"/>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518" name="Oval 548"/>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519" name="Oval 549"/>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1877" name="Oval 550"/>
          <p:cNvSpPr>
            <a:spLocks noChangeArrowheads="1"/>
          </p:cNvSpPr>
          <p:nvPr/>
        </p:nvSpPr>
        <p:spPr bwMode="auto">
          <a:xfrm>
            <a:off x="5410200" y="3810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878" name="Oval 551"/>
          <p:cNvSpPr>
            <a:spLocks noChangeArrowheads="1"/>
          </p:cNvSpPr>
          <p:nvPr/>
        </p:nvSpPr>
        <p:spPr bwMode="auto">
          <a:xfrm>
            <a:off x="5562600" y="3962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879" name="Oval 552"/>
          <p:cNvSpPr>
            <a:spLocks noChangeArrowheads="1"/>
          </p:cNvSpPr>
          <p:nvPr/>
        </p:nvSpPr>
        <p:spPr bwMode="auto">
          <a:xfrm>
            <a:off x="5715000" y="4114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880" name="Oval 553"/>
          <p:cNvSpPr>
            <a:spLocks noChangeArrowheads="1"/>
          </p:cNvSpPr>
          <p:nvPr/>
        </p:nvSpPr>
        <p:spPr bwMode="auto">
          <a:xfrm>
            <a:off x="5867400" y="4267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881" name="Oval 554"/>
          <p:cNvSpPr>
            <a:spLocks noChangeArrowheads="1"/>
          </p:cNvSpPr>
          <p:nvPr/>
        </p:nvSpPr>
        <p:spPr bwMode="auto">
          <a:xfrm>
            <a:off x="5486400" y="3733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882" name="Oval 555"/>
          <p:cNvSpPr>
            <a:spLocks noChangeArrowheads="1"/>
          </p:cNvSpPr>
          <p:nvPr/>
        </p:nvSpPr>
        <p:spPr bwMode="auto">
          <a:xfrm>
            <a:off x="5638800" y="3886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883" name="Oval 556"/>
          <p:cNvSpPr>
            <a:spLocks noChangeArrowheads="1"/>
          </p:cNvSpPr>
          <p:nvPr/>
        </p:nvSpPr>
        <p:spPr bwMode="auto">
          <a:xfrm>
            <a:off x="5791200" y="4038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884" name="Oval 557"/>
          <p:cNvSpPr>
            <a:spLocks noChangeArrowheads="1"/>
          </p:cNvSpPr>
          <p:nvPr/>
        </p:nvSpPr>
        <p:spPr bwMode="auto">
          <a:xfrm>
            <a:off x="5943600" y="4191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1885" name="Group 558"/>
          <p:cNvGrpSpPr>
            <a:grpSpLocks/>
          </p:cNvGrpSpPr>
          <p:nvPr/>
        </p:nvGrpSpPr>
        <p:grpSpPr bwMode="auto">
          <a:xfrm flipH="1">
            <a:off x="5486400" y="4038600"/>
            <a:ext cx="304800" cy="304800"/>
            <a:chOff x="3696" y="1728"/>
            <a:chExt cx="192" cy="192"/>
          </a:xfrm>
        </p:grpSpPr>
        <p:sp>
          <p:nvSpPr>
            <p:cNvPr id="22512" name="Oval 559"/>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513" name="Oval 560"/>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514" name="Oval 561"/>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515" name="Oval 562"/>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1886" name="Oval 563"/>
          <p:cNvSpPr>
            <a:spLocks noChangeArrowheads="1"/>
          </p:cNvSpPr>
          <p:nvPr/>
        </p:nvSpPr>
        <p:spPr bwMode="auto">
          <a:xfrm>
            <a:off x="5562600" y="3962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887" name="Oval 564"/>
          <p:cNvSpPr>
            <a:spLocks noChangeArrowheads="1"/>
          </p:cNvSpPr>
          <p:nvPr/>
        </p:nvSpPr>
        <p:spPr bwMode="auto">
          <a:xfrm>
            <a:off x="5715000" y="4114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888" name="Oval 565"/>
          <p:cNvSpPr>
            <a:spLocks noChangeArrowheads="1"/>
          </p:cNvSpPr>
          <p:nvPr/>
        </p:nvSpPr>
        <p:spPr bwMode="auto">
          <a:xfrm>
            <a:off x="5867400" y="4267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889" name="Oval 566"/>
          <p:cNvSpPr>
            <a:spLocks noChangeArrowheads="1"/>
          </p:cNvSpPr>
          <p:nvPr/>
        </p:nvSpPr>
        <p:spPr bwMode="auto">
          <a:xfrm>
            <a:off x="6019800" y="4419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890" name="Oval 567"/>
          <p:cNvSpPr>
            <a:spLocks noChangeArrowheads="1"/>
          </p:cNvSpPr>
          <p:nvPr/>
        </p:nvSpPr>
        <p:spPr bwMode="auto">
          <a:xfrm>
            <a:off x="5638800" y="3886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891" name="Oval 568"/>
          <p:cNvSpPr>
            <a:spLocks noChangeArrowheads="1"/>
          </p:cNvSpPr>
          <p:nvPr/>
        </p:nvSpPr>
        <p:spPr bwMode="auto">
          <a:xfrm>
            <a:off x="5791200" y="4038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892" name="Oval 569"/>
          <p:cNvSpPr>
            <a:spLocks noChangeArrowheads="1"/>
          </p:cNvSpPr>
          <p:nvPr/>
        </p:nvSpPr>
        <p:spPr bwMode="auto">
          <a:xfrm>
            <a:off x="5943600" y="4191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893" name="Oval 570"/>
          <p:cNvSpPr>
            <a:spLocks noChangeArrowheads="1"/>
          </p:cNvSpPr>
          <p:nvPr/>
        </p:nvSpPr>
        <p:spPr bwMode="auto">
          <a:xfrm>
            <a:off x="6096000" y="4343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1894" name="Group 571"/>
          <p:cNvGrpSpPr>
            <a:grpSpLocks/>
          </p:cNvGrpSpPr>
          <p:nvPr/>
        </p:nvGrpSpPr>
        <p:grpSpPr bwMode="auto">
          <a:xfrm flipH="1">
            <a:off x="5638800" y="4191000"/>
            <a:ext cx="304800" cy="304800"/>
            <a:chOff x="3696" y="1728"/>
            <a:chExt cx="192" cy="192"/>
          </a:xfrm>
        </p:grpSpPr>
        <p:sp>
          <p:nvSpPr>
            <p:cNvPr id="22508" name="Oval 572"/>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509" name="Oval 573"/>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510" name="Oval 574"/>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511" name="Oval 575"/>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1895" name="Oval 576"/>
          <p:cNvSpPr>
            <a:spLocks noChangeArrowheads="1"/>
          </p:cNvSpPr>
          <p:nvPr/>
        </p:nvSpPr>
        <p:spPr bwMode="auto">
          <a:xfrm>
            <a:off x="5715000" y="3886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896" name="Oval 577"/>
          <p:cNvSpPr>
            <a:spLocks noChangeArrowheads="1"/>
          </p:cNvSpPr>
          <p:nvPr/>
        </p:nvSpPr>
        <p:spPr bwMode="auto">
          <a:xfrm>
            <a:off x="5867400" y="4038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897" name="Oval 578"/>
          <p:cNvSpPr>
            <a:spLocks noChangeArrowheads="1"/>
          </p:cNvSpPr>
          <p:nvPr/>
        </p:nvSpPr>
        <p:spPr bwMode="auto">
          <a:xfrm>
            <a:off x="6019800" y="4191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898" name="Oval 579"/>
          <p:cNvSpPr>
            <a:spLocks noChangeArrowheads="1"/>
          </p:cNvSpPr>
          <p:nvPr/>
        </p:nvSpPr>
        <p:spPr bwMode="auto">
          <a:xfrm>
            <a:off x="6172200" y="4343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899" name="Oval 580"/>
          <p:cNvSpPr>
            <a:spLocks noChangeArrowheads="1"/>
          </p:cNvSpPr>
          <p:nvPr/>
        </p:nvSpPr>
        <p:spPr bwMode="auto">
          <a:xfrm>
            <a:off x="5791200" y="3810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900" name="Oval 581"/>
          <p:cNvSpPr>
            <a:spLocks noChangeArrowheads="1"/>
          </p:cNvSpPr>
          <p:nvPr/>
        </p:nvSpPr>
        <p:spPr bwMode="auto">
          <a:xfrm>
            <a:off x="5943600" y="3962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901" name="Oval 582"/>
          <p:cNvSpPr>
            <a:spLocks noChangeArrowheads="1"/>
          </p:cNvSpPr>
          <p:nvPr/>
        </p:nvSpPr>
        <p:spPr bwMode="auto">
          <a:xfrm>
            <a:off x="6096000" y="4114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902" name="Oval 583"/>
          <p:cNvSpPr>
            <a:spLocks noChangeArrowheads="1"/>
          </p:cNvSpPr>
          <p:nvPr/>
        </p:nvSpPr>
        <p:spPr bwMode="auto">
          <a:xfrm>
            <a:off x="6248400" y="4267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1903" name="Group 584"/>
          <p:cNvGrpSpPr>
            <a:grpSpLocks/>
          </p:cNvGrpSpPr>
          <p:nvPr/>
        </p:nvGrpSpPr>
        <p:grpSpPr bwMode="auto">
          <a:xfrm flipH="1">
            <a:off x="5791200" y="4114800"/>
            <a:ext cx="304800" cy="304800"/>
            <a:chOff x="3696" y="1728"/>
            <a:chExt cx="192" cy="192"/>
          </a:xfrm>
        </p:grpSpPr>
        <p:sp>
          <p:nvSpPr>
            <p:cNvPr id="22504" name="Oval 585"/>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505" name="Oval 586"/>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506" name="Oval 587"/>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507" name="Oval 588"/>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1904" name="Oval 589"/>
          <p:cNvSpPr>
            <a:spLocks noChangeArrowheads="1"/>
          </p:cNvSpPr>
          <p:nvPr/>
        </p:nvSpPr>
        <p:spPr bwMode="auto">
          <a:xfrm>
            <a:off x="5334000" y="4267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905" name="Oval 590"/>
          <p:cNvSpPr>
            <a:spLocks noChangeArrowheads="1"/>
          </p:cNvSpPr>
          <p:nvPr/>
        </p:nvSpPr>
        <p:spPr bwMode="auto">
          <a:xfrm>
            <a:off x="5486400" y="4419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906" name="Oval 591"/>
          <p:cNvSpPr>
            <a:spLocks noChangeArrowheads="1"/>
          </p:cNvSpPr>
          <p:nvPr/>
        </p:nvSpPr>
        <p:spPr bwMode="auto">
          <a:xfrm>
            <a:off x="5638800" y="4572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907" name="Oval 592"/>
          <p:cNvSpPr>
            <a:spLocks noChangeArrowheads="1"/>
          </p:cNvSpPr>
          <p:nvPr/>
        </p:nvSpPr>
        <p:spPr bwMode="auto">
          <a:xfrm>
            <a:off x="5410200" y="4191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908" name="Oval 593"/>
          <p:cNvSpPr>
            <a:spLocks noChangeArrowheads="1"/>
          </p:cNvSpPr>
          <p:nvPr/>
        </p:nvSpPr>
        <p:spPr bwMode="auto">
          <a:xfrm>
            <a:off x="5562600" y="4343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909" name="Oval 594"/>
          <p:cNvSpPr>
            <a:spLocks noChangeArrowheads="1"/>
          </p:cNvSpPr>
          <p:nvPr/>
        </p:nvSpPr>
        <p:spPr bwMode="auto">
          <a:xfrm>
            <a:off x="5715000" y="4495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1910" name="Group 595"/>
          <p:cNvGrpSpPr>
            <a:grpSpLocks/>
          </p:cNvGrpSpPr>
          <p:nvPr/>
        </p:nvGrpSpPr>
        <p:grpSpPr bwMode="auto">
          <a:xfrm flipH="1">
            <a:off x="5257800" y="4343400"/>
            <a:ext cx="304800" cy="304800"/>
            <a:chOff x="3696" y="1728"/>
            <a:chExt cx="192" cy="192"/>
          </a:xfrm>
        </p:grpSpPr>
        <p:sp>
          <p:nvSpPr>
            <p:cNvPr id="22500" name="Oval 596"/>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501" name="Oval 597"/>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502" name="Oval 598"/>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503" name="Oval 599"/>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1911" name="Oval 600"/>
          <p:cNvSpPr>
            <a:spLocks noChangeArrowheads="1"/>
          </p:cNvSpPr>
          <p:nvPr/>
        </p:nvSpPr>
        <p:spPr bwMode="auto">
          <a:xfrm>
            <a:off x="5334000" y="4267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912" name="Oval 601"/>
          <p:cNvSpPr>
            <a:spLocks noChangeArrowheads="1"/>
          </p:cNvSpPr>
          <p:nvPr/>
        </p:nvSpPr>
        <p:spPr bwMode="auto">
          <a:xfrm>
            <a:off x="5486400" y="4419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913" name="Oval 602"/>
          <p:cNvSpPr>
            <a:spLocks noChangeArrowheads="1"/>
          </p:cNvSpPr>
          <p:nvPr/>
        </p:nvSpPr>
        <p:spPr bwMode="auto">
          <a:xfrm>
            <a:off x="5638800" y="4572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914" name="Oval 603"/>
          <p:cNvSpPr>
            <a:spLocks noChangeArrowheads="1"/>
          </p:cNvSpPr>
          <p:nvPr/>
        </p:nvSpPr>
        <p:spPr bwMode="auto">
          <a:xfrm>
            <a:off x="5791200" y="4724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915" name="Oval 604"/>
          <p:cNvSpPr>
            <a:spLocks noChangeArrowheads="1"/>
          </p:cNvSpPr>
          <p:nvPr/>
        </p:nvSpPr>
        <p:spPr bwMode="auto">
          <a:xfrm>
            <a:off x="5410200" y="4191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916" name="Oval 605"/>
          <p:cNvSpPr>
            <a:spLocks noChangeArrowheads="1"/>
          </p:cNvSpPr>
          <p:nvPr/>
        </p:nvSpPr>
        <p:spPr bwMode="auto">
          <a:xfrm>
            <a:off x="5562600" y="4343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917" name="Oval 606"/>
          <p:cNvSpPr>
            <a:spLocks noChangeArrowheads="1"/>
          </p:cNvSpPr>
          <p:nvPr/>
        </p:nvSpPr>
        <p:spPr bwMode="auto">
          <a:xfrm>
            <a:off x="5715000" y="4495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1918" name="Group 607"/>
          <p:cNvGrpSpPr>
            <a:grpSpLocks/>
          </p:cNvGrpSpPr>
          <p:nvPr/>
        </p:nvGrpSpPr>
        <p:grpSpPr bwMode="auto">
          <a:xfrm flipH="1">
            <a:off x="5410200" y="4495800"/>
            <a:ext cx="304800" cy="304800"/>
            <a:chOff x="3696" y="1728"/>
            <a:chExt cx="192" cy="192"/>
          </a:xfrm>
        </p:grpSpPr>
        <p:sp>
          <p:nvSpPr>
            <p:cNvPr id="22496" name="Oval 608"/>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497" name="Oval 609"/>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498" name="Oval 610"/>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499" name="Oval 611"/>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1919" name="Oval 612"/>
          <p:cNvSpPr>
            <a:spLocks noChangeArrowheads="1"/>
          </p:cNvSpPr>
          <p:nvPr/>
        </p:nvSpPr>
        <p:spPr bwMode="auto">
          <a:xfrm>
            <a:off x="5486400" y="4191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920" name="Oval 613"/>
          <p:cNvSpPr>
            <a:spLocks noChangeArrowheads="1"/>
          </p:cNvSpPr>
          <p:nvPr/>
        </p:nvSpPr>
        <p:spPr bwMode="auto">
          <a:xfrm>
            <a:off x="5638800" y="4343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921" name="Oval 614"/>
          <p:cNvSpPr>
            <a:spLocks noChangeArrowheads="1"/>
          </p:cNvSpPr>
          <p:nvPr/>
        </p:nvSpPr>
        <p:spPr bwMode="auto">
          <a:xfrm>
            <a:off x="5791200" y="4495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922" name="Oval 615"/>
          <p:cNvSpPr>
            <a:spLocks noChangeArrowheads="1"/>
          </p:cNvSpPr>
          <p:nvPr/>
        </p:nvSpPr>
        <p:spPr bwMode="auto">
          <a:xfrm>
            <a:off x="5715000" y="4267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1923" name="Group 616"/>
          <p:cNvGrpSpPr>
            <a:grpSpLocks/>
          </p:cNvGrpSpPr>
          <p:nvPr/>
        </p:nvGrpSpPr>
        <p:grpSpPr bwMode="auto">
          <a:xfrm flipH="1">
            <a:off x="5562600" y="4419600"/>
            <a:ext cx="304800" cy="304800"/>
            <a:chOff x="3696" y="1728"/>
            <a:chExt cx="192" cy="192"/>
          </a:xfrm>
        </p:grpSpPr>
        <p:sp>
          <p:nvSpPr>
            <p:cNvPr id="22492" name="Oval 617"/>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493" name="Oval 618"/>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494" name="Oval 619"/>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495" name="Oval 620"/>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1924" name="Oval 621"/>
          <p:cNvSpPr>
            <a:spLocks noChangeArrowheads="1"/>
          </p:cNvSpPr>
          <p:nvPr/>
        </p:nvSpPr>
        <p:spPr bwMode="auto">
          <a:xfrm>
            <a:off x="4648200" y="3733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925" name="Oval 622"/>
          <p:cNvSpPr>
            <a:spLocks noChangeArrowheads="1"/>
          </p:cNvSpPr>
          <p:nvPr/>
        </p:nvSpPr>
        <p:spPr bwMode="auto">
          <a:xfrm>
            <a:off x="4800600" y="3886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926" name="Oval 623"/>
          <p:cNvSpPr>
            <a:spLocks noChangeArrowheads="1"/>
          </p:cNvSpPr>
          <p:nvPr/>
        </p:nvSpPr>
        <p:spPr bwMode="auto">
          <a:xfrm>
            <a:off x="4876800" y="3810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927" name="Oval 624"/>
          <p:cNvSpPr>
            <a:spLocks noChangeArrowheads="1"/>
          </p:cNvSpPr>
          <p:nvPr/>
        </p:nvSpPr>
        <p:spPr bwMode="auto">
          <a:xfrm>
            <a:off x="4648200" y="3733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928" name="Oval 625"/>
          <p:cNvSpPr>
            <a:spLocks noChangeArrowheads="1"/>
          </p:cNvSpPr>
          <p:nvPr/>
        </p:nvSpPr>
        <p:spPr bwMode="auto">
          <a:xfrm>
            <a:off x="4800600" y="3886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929" name="Oval 626"/>
          <p:cNvSpPr>
            <a:spLocks noChangeArrowheads="1"/>
          </p:cNvSpPr>
          <p:nvPr/>
        </p:nvSpPr>
        <p:spPr bwMode="auto">
          <a:xfrm>
            <a:off x="4953000" y="4038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930" name="Oval 627"/>
          <p:cNvSpPr>
            <a:spLocks noChangeArrowheads="1"/>
          </p:cNvSpPr>
          <p:nvPr/>
        </p:nvSpPr>
        <p:spPr bwMode="auto">
          <a:xfrm>
            <a:off x="4876800" y="3810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931" name="Oval 628"/>
          <p:cNvSpPr>
            <a:spLocks noChangeArrowheads="1"/>
          </p:cNvSpPr>
          <p:nvPr/>
        </p:nvSpPr>
        <p:spPr bwMode="auto">
          <a:xfrm>
            <a:off x="5029200" y="3962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932" name="Oval 629"/>
          <p:cNvSpPr>
            <a:spLocks noChangeArrowheads="1"/>
          </p:cNvSpPr>
          <p:nvPr/>
        </p:nvSpPr>
        <p:spPr bwMode="auto">
          <a:xfrm>
            <a:off x="4953000" y="3810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933" name="Oval 630"/>
          <p:cNvSpPr>
            <a:spLocks noChangeArrowheads="1"/>
          </p:cNvSpPr>
          <p:nvPr/>
        </p:nvSpPr>
        <p:spPr bwMode="auto">
          <a:xfrm>
            <a:off x="5105400" y="3962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934" name="Oval 631"/>
          <p:cNvSpPr>
            <a:spLocks noChangeArrowheads="1"/>
          </p:cNvSpPr>
          <p:nvPr/>
        </p:nvSpPr>
        <p:spPr bwMode="auto">
          <a:xfrm>
            <a:off x="5029200" y="3733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935" name="Oval 632"/>
          <p:cNvSpPr>
            <a:spLocks noChangeArrowheads="1"/>
          </p:cNvSpPr>
          <p:nvPr/>
        </p:nvSpPr>
        <p:spPr bwMode="auto">
          <a:xfrm>
            <a:off x="5181600" y="3886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1936" name="Group 633"/>
          <p:cNvGrpSpPr>
            <a:grpSpLocks/>
          </p:cNvGrpSpPr>
          <p:nvPr/>
        </p:nvGrpSpPr>
        <p:grpSpPr bwMode="auto">
          <a:xfrm flipH="1">
            <a:off x="4724400" y="3733800"/>
            <a:ext cx="304800" cy="304800"/>
            <a:chOff x="3696" y="1728"/>
            <a:chExt cx="192" cy="192"/>
          </a:xfrm>
        </p:grpSpPr>
        <p:sp>
          <p:nvSpPr>
            <p:cNvPr id="22488" name="Oval 634"/>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489" name="Oval 635"/>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490" name="Oval 636"/>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491" name="Oval 637"/>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1937" name="Oval 638"/>
          <p:cNvSpPr>
            <a:spLocks noChangeArrowheads="1"/>
          </p:cNvSpPr>
          <p:nvPr/>
        </p:nvSpPr>
        <p:spPr bwMode="auto">
          <a:xfrm>
            <a:off x="4648200" y="4114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938" name="Oval 639"/>
          <p:cNvSpPr>
            <a:spLocks noChangeArrowheads="1"/>
          </p:cNvSpPr>
          <p:nvPr/>
        </p:nvSpPr>
        <p:spPr bwMode="auto">
          <a:xfrm>
            <a:off x="4724400" y="4343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939" name="Oval 640"/>
          <p:cNvSpPr>
            <a:spLocks noChangeArrowheads="1"/>
          </p:cNvSpPr>
          <p:nvPr/>
        </p:nvSpPr>
        <p:spPr bwMode="auto">
          <a:xfrm>
            <a:off x="4648200" y="4114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940" name="Oval 641"/>
          <p:cNvSpPr>
            <a:spLocks noChangeArrowheads="1"/>
          </p:cNvSpPr>
          <p:nvPr/>
        </p:nvSpPr>
        <p:spPr bwMode="auto">
          <a:xfrm>
            <a:off x="4724400" y="4114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941" name="Oval 642"/>
          <p:cNvSpPr>
            <a:spLocks noChangeArrowheads="1"/>
          </p:cNvSpPr>
          <p:nvPr/>
        </p:nvSpPr>
        <p:spPr bwMode="auto">
          <a:xfrm>
            <a:off x="4648200" y="3886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942" name="Oval 643"/>
          <p:cNvSpPr>
            <a:spLocks noChangeArrowheads="1"/>
          </p:cNvSpPr>
          <p:nvPr/>
        </p:nvSpPr>
        <p:spPr bwMode="auto">
          <a:xfrm>
            <a:off x="4800600" y="3962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943" name="Oval 644"/>
          <p:cNvSpPr>
            <a:spLocks noChangeArrowheads="1"/>
          </p:cNvSpPr>
          <p:nvPr/>
        </p:nvSpPr>
        <p:spPr bwMode="auto">
          <a:xfrm>
            <a:off x="4953000" y="4114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944" name="Oval 645"/>
          <p:cNvSpPr>
            <a:spLocks noChangeArrowheads="1"/>
          </p:cNvSpPr>
          <p:nvPr/>
        </p:nvSpPr>
        <p:spPr bwMode="auto">
          <a:xfrm>
            <a:off x="5105400" y="4267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945" name="Oval 646"/>
          <p:cNvSpPr>
            <a:spLocks noChangeArrowheads="1"/>
          </p:cNvSpPr>
          <p:nvPr/>
        </p:nvSpPr>
        <p:spPr bwMode="auto">
          <a:xfrm>
            <a:off x="5257800" y="4419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946" name="Oval 647"/>
          <p:cNvSpPr>
            <a:spLocks noChangeArrowheads="1"/>
          </p:cNvSpPr>
          <p:nvPr/>
        </p:nvSpPr>
        <p:spPr bwMode="auto">
          <a:xfrm>
            <a:off x="4876800" y="3886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947" name="Oval 648"/>
          <p:cNvSpPr>
            <a:spLocks noChangeArrowheads="1"/>
          </p:cNvSpPr>
          <p:nvPr/>
        </p:nvSpPr>
        <p:spPr bwMode="auto">
          <a:xfrm>
            <a:off x="5029200" y="4038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948" name="Oval 649"/>
          <p:cNvSpPr>
            <a:spLocks noChangeArrowheads="1"/>
          </p:cNvSpPr>
          <p:nvPr/>
        </p:nvSpPr>
        <p:spPr bwMode="auto">
          <a:xfrm>
            <a:off x="5181600" y="4191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949" name="Oval 650"/>
          <p:cNvSpPr>
            <a:spLocks noChangeArrowheads="1"/>
          </p:cNvSpPr>
          <p:nvPr/>
        </p:nvSpPr>
        <p:spPr bwMode="auto">
          <a:xfrm>
            <a:off x="5334000" y="4343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1950" name="Group 651"/>
          <p:cNvGrpSpPr>
            <a:grpSpLocks/>
          </p:cNvGrpSpPr>
          <p:nvPr/>
        </p:nvGrpSpPr>
        <p:grpSpPr bwMode="auto">
          <a:xfrm flipH="1">
            <a:off x="4876800" y="4191000"/>
            <a:ext cx="304800" cy="304800"/>
            <a:chOff x="3696" y="1728"/>
            <a:chExt cx="192" cy="192"/>
          </a:xfrm>
        </p:grpSpPr>
        <p:sp>
          <p:nvSpPr>
            <p:cNvPr id="22484" name="Oval 652"/>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485" name="Oval 653"/>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486" name="Oval 654"/>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487" name="Oval 655"/>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1951" name="Oval 656"/>
          <p:cNvSpPr>
            <a:spLocks noChangeArrowheads="1"/>
          </p:cNvSpPr>
          <p:nvPr/>
        </p:nvSpPr>
        <p:spPr bwMode="auto">
          <a:xfrm>
            <a:off x="4953000" y="4114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952" name="Oval 657"/>
          <p:cNvSpPr>
            <a:spLocks noChangeArrowheads="1"/>
          </p:cNvSpPr>
          <p:nvPr/>
        </p:nvSpPr>
        <p:spPr bwMode="auto">
          <a:xfrm>
            <a:off x="5105400" y="4267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953" name="Oval 658"/>
          <p:cNvSpPr>
            <a:spLocks noChangeArrowheads="1"/>
          </p:cNvSpPr>
          <p:nvPr/>
        </p:nvSpPr>
        <p:spPr bwMode="auto">
          <a:xfrm>
            <a:off x="5257800" y="4419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954" name="Oval 659"/>
          <p:cNvSpPr>
            <a:spLocks noChangeArrowheads="1"/>
          </p:cNvSpPr>
          <p:nvPr/>
        </p:nvSpPr>
        <p:spPr bwMode="auto">
          <a:xfrm>
            <a:off x="5410200" y="4572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955" name="Oval 660"/>
          <p:cNvSpPr>
            <a:spLocks noChangeArrowheads="1"/>
          </p:cNvSpPr>
          <p:nvPr/>
        </p:nvSpPr>
        <p:spPr bwMode="auto">
          <a:xfrm>
            <a:off x="5029200" y="4038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956" name="Oval 661"/>
          <p:cNvSpPr>
            <a:spLocks noChangeArrowheads="1"/>
          </p:cNvSpPr>
          <p:nvPr/>
        </p:nvSpPr>
        <p:spPr bwMode="auto">
          <a:xfrm>
            <a:off x="5181600" y="4191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957" name="Oval 662"/>
          <p:cNvSpPr>
            <a:spLocks noChangeArrowheads="1"/>
          </p:cNvSpPr>
          <p:nvPr/>
        </p:nvSpPr>
        <p:spPr bwMode="auto">
          <a:xfrm>
            <a:off x="5334000" y="4343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958" name="Oval 663"/>
          <p:cNvSpPr>
            <a:spLocks noChangeArrowheads="1"/>
          </p:cNvSpPr>
          <p:nvPr/>
        </p:nvSpPr>
        <p:spPr bwMode="auto">
          <a:xfrm>
            <a:off x="5486400" y="4495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1959" name="Group 664"/>
          <p:cNvGrpSpPr>
            <a:grpSpLocks/>
          </p:cNvGrpSpPr>
          <p:nvPr/>
        </p:nvGrpSpPr>
        <p:grpSpPr bwMode="auto">
          <a:xfrm flipH="1">
            <a:off x="5029200" y="4343400"/>
            <a:ext cx="304800" cy="304800"/>
            <a:chOff x="3696" y="1728"/>
            <a:chExt cx="192" cy="192"/>
          </a:xfrm>
        </p:grpSpPr>
        <p:sp>
          <p:nvSpPr>
            <p:cNvPr id="22480" name="Oval 665"/>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481" name="Oval 666"/>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482" name="Oval 667"/>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483" name="Oval 668"/>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1960" name="Oval 669"/>
          <p:cNvSpPr>
            <a:spLocks noChangeArrowheads="1"/>
          </p:cNvSpPr>
          <p:nvPr/>
        </p:nvSpPr>
        <p:spPr bwMode="auto">
          <a:xfrm>
            <a:off x="5105400" y="4038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961" name="Oval 670"/>
          <p:cNvSpPr>
            <a:spLocks noChangeArrowheads="1"/>
          </p:cNvSpPr>
          <p:nvPr/>
        </p:nvSpPr>
        <p:spPr bwMode="auto">
          <a:xfrm>
            <a:off x="5257800" y="4191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962" name="Oval 671"/>
          <p:cNvSpPr>
            <a:spLocks noChangeArrowheads="1"/>
          </p:cNvSpPr>
          <p:nvPr/>
        </p:nvSpPr>
        <p:spPr bwMode="auto">
          <a:xfrm>
            <a:off x="5410200" y="4343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963" name="Oval 672"/>
          <p:cNvSpPr>
            <a:spLocks noChangeArrowheads="1"/>
          </p:cNvSpPr>
          <p:nvPr/>
        </p:nvSpPr>
        <p:spPr bwMode="auto">
          <a:xfrm>
            <a:off x="5562600" y="4495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964" name="Oval 673"/>
          <p:cNvSpPr>
            <a:spLocks noChangeArrowheads="1"/>
          </p:cNvSpPr>
          <p:nvPr/>
        </p:nvSpPr>
        <p:spPr bwMode="auto">
          <a:xfrm>
            <a:off x="5181600" y="3962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965" name="Oval 674"/>
          <p:cNvSpPr>
            <a:spLocks noChangeArrowheads="1"/>
          </p:cNvSpPr>
          <p:nvPr/>
        </p:nvSpPr>
        <p:spPr bwMode="auto">
          <a:xfrm>
            <a:off x="5334000" y="4114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966" name="Oval 675"/>
          <p:cNvSpPr>
            <a:spLocks noChangeArrowheads="1"/>
          </p:cNvSpPr>
          <p:nvPr/>
        </p:nvSpPr>
        <p:spPr bwMode="auto">
          <a:xfrm>
            <a:off x="5486400" y="4267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967" name="Oval 676"/>
          <p:cNvSpPr>
            <a:spLocks noChangeArrowheads="1"/>
          </p:cNvSpPr>
          <p:nvPr/>
        </p:nvSpPr>
        <p:spPr bwMode="auto">
          <a:xfrm>
            <a:off x="5638800" y="4419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1968" name="Group 677"/>
          <p:cNvGrpSpPr>
            <a:grpSpLocks/>
          </p:cNvGrpSpPr>
          <p:nvPr/>
        </p:nvGrpSpPr>
        <p:grpSpPr bwMode="auto">
          <a:xfrm flipH="1">
            <a:off x="5181600" y="4267200"/>
            <a:ext cx="304800" cy="304800"/>
            <a:chOff x="3696" y="1728"/>
            <a:chExt cx="192" cy="192"/>
          </a:xfrm>
        </p:grpSpPr>
        <p:sp>
          <p:nvSpPr>
            <p:cNvPr id="22476" name="Oval 678"/>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477" name="Oval 679"/>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478" name="Oval 680"/>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479" name="Oval 681"/>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1969" name="Oval 682"/>
          <p:cNvSpPr>
            <a:spLocks noChangeArrowheads="1"/>
          </p:cNvSpPr>
          <p:nvPr/>
        </p:nvSpPr>
        <p:spPr bwMode="auto">
          <a:xfrm>
            <a:off x="4724400" y="4419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970" name="Oval 683"/>
          <p:cNvSpPr>
            <a:spLocks noChangeArrowheads="1"/>
          </p:cNvSpPr>
          <p:nvPr/>
        </p:nvSpPr>
        <p:spPr bwMode="auto">
          <a:xfrm>
            <a:off x="4876800" y="4572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971" name="Oval 684"/>
          <p:cNvSpPr>
            <a:spLocks noChangeArrowheads="1"/>
          </p:cNvSpPr>
          <p:nvPr/>
        </p:nvSpPr>
        <p:spPr bwMode="auto">
          <a:xfrm>
            <a:off x="5029200" y="4724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972" name="Oval 685"/>
          <p:cNvSpPr>
            <a:spLocks noChangeArrowheads="1"/>
          </p:cNvSpPr>
          <p:nvPr/>
        </p:nvSpPr>
        <p:spPr bwMode="auto">
          <a:xfrm>
            <a:off x="4800600" y="4343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973" name="Oval 686"/>
          <p:cNvSpPr>
            <a:spLocks noChangeArrowheads="1"/>
          </p:cNvSpPr>
          <p:nvPr/>
        </p:nvSpPr>
        <p:spPr bwMode="auto">
          <a:xfrm>
            <a:off x="4953000" y="4495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974" name="Oval 687"/>
          <p:cNvSpPr>
            <a:spLocks noChangeArrowheads="1"/>
          </p:cNvSpPr>
          <p:nvPr/>
        </p:nvSpPr>
        <p:spPr bwMode="auto">
          <a:xfrm>
            <a:off x="5105400" y="4648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1975" name="Group 688"/>
          <p:cNvGrpSpPr>
            <a:grpSpLocks/>
          </p:cNvGrpSpPr>
          <p:nvPr/>
        </p:nvGrpSpPr>
        <p:grpSpPr bwMode="auto">
          <a:xfrm flipH="1">
            <a:off x="4648200" y="4495800"/>
            <a:ext cx="304800" cy="304800"/>
            <a:chOff x="3696" y="1728"/>
            <a:chExt cx="192" cy="192"/>
          </a:xfrm>
        </p:grpSpPr>
        <p:sp>
          <p:nvSpPr>
            <p:cNvPr id="22472" name="Oval 689"/>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473" name="Oval 690"/>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474" name="Oval 691"/>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475" name="Oval 692"/>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1976" name="Oval 693"/>
          <p:cNvSpPr>
            <a:spLocks noChangeArrowheads="1"/>
          </p:cNvSpPr>
          <p:nvPr/>
        </p:nvSpPr>
        <p:spPr bwMode="auto">
          <a:xfrm>
            <a:off x="4724400" y="4419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977" name="Oval 694"/>
          <p:cNvSpPr>
            <a:spLocks noChangeArrowheads="1"/>
          </p:cNvSpPr>
          <p:nvPr/>
        </p:nvSpPr>
        <p:spPr bwMode="auto">
          <a:xfrm>
            <a:off x="4876800" y="4572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978" name="Oval 695"/>
          <p:cNvSpPr>
            <a:spLocks noChangeArrowheads="1"/>
          </p:cNvSpPr>
          <p:nvPr/>
        </p:nvSpPr>
        <p:spPr bwMode="auto">
          <a:xfrm>
            <a:off x="5029200" y="4724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979" name="Oval 696"/>
          <p:cNvSpPr>
            <a:spLocks noChangeArrowheads="1"/>
          </p:cNvSpPr>
          <p:nvPr/>
        </p:nvSpPr>
        <p:spPr bwMode="auto">
          <a:xfrm>
            <a:off x="5181600" y="4876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980" name="Oval 697"/>
          <p:cNvSpPr>
            <a:spLocks noChangeArrowheads="1"/>
          </p:cNvSpPr>
          <p:nvPr/>
        </p:nvSpPr>
        <p:spPr bwMode="auto">
          <a:xfrm>
            <a:off x="4800600" y="4343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981" name="Oval 698"/>
          <p:cNvSpPr>
            <a:spLocks noChangeArrowheads="1"/>
          </p:cNvSpPr>
          <p:nvPr/>
        </p:nvSpPr>
        <p:spPr bwMode="auto">
          <a:xfrm>
            <a:off x="4953000" y="4495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982" name="Oval 699"/>
          <p:cNvSpPr>
            <a:spLocks noChangeArrowheads="1"/>
          </p:cNvSpPr>
          <p:nvPr/>
        </p:nvSpPr>
        <p:spPr bwMode="auto">
          <a:xfrm>
            <a:off x="5105400" y="4648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1983" name="Group 700"/>
          <p:cNvGrpSpPr>
            <a:grpSpLocks/>
          </p:cNvGrpSpPr>
          <p:nvPr/>
        </p:nvGrpSpPr>
        <p:grpSpPr bwMode="auto">
          <a:xfrm flipH="1">
            <a:off x="4800600" y="4648200"/>
            <a:ext cx="304800" cy="304800"/>
            <a:chOff x="3696" y="1728"/>
            <a:chExt cx="192" cy="192"/>
          </a:xfrm>
        </p:grpSpPr>
        <p:sp>
          <p:nvSpPr>
            <p:cNvPr id="22468" name="Oval 701"/>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469" name="Oval 702"/>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470" name="Oval 703"/>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471" name="Oval 704"/>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1984" name="Oval 705"/>
          <p:cNvSpPr>
            <a:spLocks noChangeArrowheads="1"/>
          </p:cNvSpPr>
          <p:nvPr/>
        </p:nvSpPr>
        <p:spPr bwMode="auto">
          <a:xfrm>
            <a:off x="4876800" y="4343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985" name="Oval 706"/>
          <p:cNvSpPr>
            <a:spLocks noChangeArrowheads="1"/>
          </p:cNvSpPr>
          <p:nvPr/>
        </p:nvSpPr>
        <p:spPr bwMode="auto">
          <a:xfrm>
            <a:off x="5029200" y="4495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986" name="Oval 707"/>
          <p:cNvSpPr>
            <a:spLocks noChangeArrowheads="1"/>
          </p:cNvSpPr>
          <p:nvPr/>
        </p:nvSpPr>
        <p:spPr bwMode="auto">
          <a:xfrm>
            <a:off x="5181600" y="4648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987" name="Oval 708"/>
          <p:cNvSpPr>
            <a:spLocks noChangeArrowheads="1"/>
          </p:cNvSpPr>
          <p:nvPr/>
        </p:nvSpPr>
        <p:spPr bwMode="auto">
          <a:xfrm>
            <a:off x="5105400" y="4419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1988" name="Group 709"/>
          <p:cNvGrpSpPr>
            <a:grpSpLocks/>
          </p:cNvGrpSpPr>
          <p:nvPr/>
        </p:nvGrpSpPr>
        <p:grpSpPr bwMode="auto">
          <a:xfrm flipH="1">
            <a:off x="4953000" y="4572000"/>
            <a:ext cx="304800" cy="304800"/>
            <a:chOff x="3696" y="1728"/>
            <a:chExt cx="192" cy="192"/>
          </a:xfrm>
        </p:grpSpPr>
        <p:sp>
          <p:nvSpPr>
            <p:cNvPr id="22464" name="Oval 710"/>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465" name="Oval 711"/>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466" name="Oval 712"/>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467" name="Oval 713"/>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1989" name="Group 714"/>
          <p:cNvGrpSpPr>
            <a:grpSpLocks/>
          </p:cNvGrpSpPr>
          <p:nvPr/>
        </p:nvGrpSpPr>
        <p:grpSpPr bwMode="auto">
          <a:xfrm>
            <a:off x="2438400" y="3657600"/>
            <a:ext cx="533400" cy="533400"/>
            <a:chOff x="1104" y="1632"/>
            <a:chExt cx="336" cy="336"/>
          </a:xfrm>
        </p:grpSpPr>
        <p:sp>
          <p:nvSpPr>
            <p:cNvPr id="22460" name="AutoShape 715"/>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461" name="AutoShape 716"/>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462" name="AutoShape 717"/>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463" name="AutoShape 718"/>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1990" name="Group 719"/>
          <p:cNvGrpSpPr>
            <a:grpSpLocks/>
          </p:cNvGrpSpPr>
          <p:nvPr/>
        </p:nvGrpSpPr>
        <p:grpSpPr bwMode="auto">
          <a:xfrm rot="-5400000">
            <a:off x="3048000" y="4267200"/>
            <a:ext cx="533400" cy="533400"/>
            <a:chOff x="1104" y="1632"/>
            <a:chExt cx="336" cy="336"/>
          </a:xfrm>
        </p:grpSpPr>
        <p:sp>
          <p:nvSpPr>
            <p:cNvPr id="22456" name="AutoShape 720"/>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457" name="AutoShape 721"/>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458" name="AutoShape 722"/>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459" name="AutoShape 723"/>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1991" name="Group 724"/>
          <p:cNvGrpSpPr>
            <a:grpSpLocks/>
          </p:cNvGrpSpPr>
          <p:nvPr/>
        </p:nvGrpSpPr>
        <p:grpSpPr bwMode="auto">
          <a:xfrm>
            <a:off x="2590800" y="3810000"/>
            <a:ext cx="533400" cy="533400"/>
            <a:chOff x="1104" y="1632"/>
            <a:chExt cx="336" cy="336"/>
          </a:xfrm>
        </p:grpSpPr>
        <p:sp>
          <p:nvSpPr>
            <p:cNvPr id="22452" name="AutoShape 725"/>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453" name="AutoShape 726"/>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454" name="AutoShape 727"/>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455" name="AutoShape 728"/>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1992" name="Group 729"/>
          <p:cNvGrpSpPr>
            <a:grpSpLocks/>
          </p:cNvGrpSpPr>
          <p:nvPr/>
        </p:nvGrpSpPr>
        <p:grpSpPr bwMode="auto">
          <a:xfrm rot="-5400000">
            <a:off x="2743200" y="3962400"/>
            <a:ext cx="533400" cy="533400"/>
            <a:chOff x="1104" y="1632"/>
            <a:chExt cx="336" cy="336"/>
          </a:xfrm>
        </p:grpSpPr>
        <p:sp>
          <p:nvSpPr>
            <p:cNvPr id="22448" name="AutoShape 730"/>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449" name="AutoShape 731"/>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450" name="AutoShape 732"/>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451" name="AutoShape 733"/>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1993" name="Group 734"/>
          <p:cNvGrpSpPr>
            <a:grpSpLocks/>
          </p:cNvGrpSpPr>
          <p:nvPr/>
        </p:nvGrpSpPr>
        <p:grpSpPr bwMode="auto">
          <a:xfrm>
            <a:off x="2286000" y="3886200"/>
            <a:ext cx="533400" cy="533400"/>
            <a:chOff x="1104" y="1632"/>
            <a:chExt cx="336" cy="336"/>
          </a:xfrm>
        </p:grpSpPr>
        <p:sp>
          <p:nvSpPr>
            <p:cNvPr id="22444" name="AutoShape 735"/>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445" name="AutoShape 736"/>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446" name="AutoShape 737"/>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447" name="AutoShape 738"/>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1994" name="Group 739"/>
          <p:cNvGrpSpPr>
            <a:grpSpLocks/>
          </p:cNvGrpSpPr>
          <p:nvPr/>
        </p:nvGrpSpPr>
        <p:grpSpPr bwMode="auto">
          <a:xfrm rot="-5400000">
            <a:off x="2438400" y="4038600"/>
            <a:ext cx="533400" cy="533400"/>
            <a:chOff x="1104" y="1632"/>
            <a:chExt cx="336" cy="336"/>
          </a:xfrm>
        </p:grpSpPr>
        <p:sp>
          <p:nvSpPr>
            <p:cNvPr id="22440" name="AutoShape 740"/>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441" name="AutoShape 741"/>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442" name="AutoShape 742"/>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443" name="AutoShape 743"/>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1995" name="Group 744"/>
          <p:cNvGrpSpPr>
            <a:grpSpLocks/>
          </p:cNvGrpSpPr>
          <p:nvPr/>
        </p:nvGrpSpPr>
        <p:grpSpPr bwMode="auto">
          <a:xfrm>
            <a:off x="2438400" y="4038600"/>
            <a:ext cx="533400" cy="533400"/>
            <a:chOff x="1104" y="1632"/>
            <a:chExt cx="336" cy="336"/>
          </a:xfrm>
        </p:grpSpPr>
        <p:sp>
          <p:nvSpPr>
            <p:cNvPr id="22436" name="AutoShape 745"/>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437" name="AutoShape 746"/>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438" name="AutoShape 747"/>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439" name="AutoShape 748"/>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1996" name="Group 749"/>
          <p:cNvGrpSpPr>
            <a:grpSpLocks/>
          </p:cNvGrpSpPr>
          <p:nvPr/>
        </p:nvGrpSpPr>
        <p:grpSpPr bwMode="auto">
          <a:xfrm>
            <a:off x="2590800" y="3810000"/>
            <a:ext cx="533400" cy="533400"/>
            <a:chOff x="1104" y="1632"/>
            <a:chExt cx="336" cy="336"/>
          </a:xfrm>
        </p:grpSpPr>
        <p:sp>
          <p:nvSpPr>
            <p:cNvPr id="22432" name="AutoShape 750"/>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433" name="AutoShape 751"/>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434" name="AutoShape 752"/>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435" name="AutoShape 753"/>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1997" name="Group 754"/>
          <p:cNvGrpSpPr>
            <a:grpSpLocks/>
          </p:cNvGrpSpPr>
          <p:nvPr/>
        </p:nvGrpSpPr>
        <p:grpSpPr bwMode="auto">
          <a:xfrm rot="-5400000">
            <a:off x="2743200" y="3962400"/>
            <a:ext cx="533400" cy="533400"/>
            <a:chOff x="1104" y="1632"/>
            <a:chExt cx="336" cy="336"/>
          </a:xfrm>
        </p:grpSpPr>
        <p:sp>
          <p:nvSpPr>
            <p:cNvPr id="22428" name="AutoShape 755"/>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429" name="AutoShape 756"/>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430" name="AutoShape 757"/>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431" name="AutoShape 758"/>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1998" name="Group 759"/>
          <p:cNvGrpSpPr>
            <a:grpSpLocks/>
          </p:cNvGrpSpPr>
          <p:nvPr/>
        </p:nvGrpSpPr>
        <p:grpSpPr bwMode="auto">
          <a:xfrm>
            <a:off x="2743200" y="3962400"/>
            <a:ext cx="533400" cy="533400"/>
            <a:chOff x="1104" y="1632"/>
            <a:chExt cx="336" cy="336"/>
          </a:xfrm>
        </p:grpSpPr>
        <p:sp>
          <p:nvSpPr>
            <p:cNvPr id="22424" name="AutoShape 760"/>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425" name="AutoShape 761"/>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426" name="AutoShape 762"/>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427" name="AutoShape 763"/>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1999" name="Group 764"/>
          <p:cNvGrpSpPr>
            <a:grpSpLocks/>
          </p:cNvGrpSpPr>
          <p:nvPr/>
        </p:nvGrpSpPr>
        <p:grpSpPr bwMode="auto">
          <a:xfrm>
            <a:off x="2438400" y="4038600"/>
            <a:ext cx="533400" cy="533400"/>
            <a:chOff x="1104" y="1632"/>
            <a:chExt cx="336" cy="336"/>
          </a:xfrm>
        </p:grpSpPr>
        <p:sp>
          <p:nvSpPr>
            <p:cNvPr id="22420" name="AutoShape 765"/>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421" name="AutoShape 766"/>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422" name="AutoShape 767"/>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423" name="AutoShape 768"/>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2000" name="Group 769"/>
          <p:cNvGrpSpPr>
            <a:grpSpLocks/>
          </p:cNvGrpSpPr>
          <p:nvPr/>
        </p:nvGrpSpPr>
        <p:grpSpPr bwMode="auto">
          <a:xfrm rot="-5400000">
            <a:off x="2590800" y="4191000"/>
            <a:ext cx="533400" cy="533400"/>
            <a:chOff x="1104" y="1632"/>
            <a:chExt cx="336" cy="336"/>
          </a:xfrm>
        </p:grpSpPr>
        <p:sp>
          <p:nvSpPr>
            <p:cNvPr id="22416" name="AutoShape 770"/>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417" name="AutoShape 771"/>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418" name="AutoShape 772"/>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419" name="AutoShape 773"/>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2001" name="Group 774"/>
          <p:cNvGrpSpPr>
            <a:grpSpLocks/>
          </p:cNvGrpSpPr>
          <p:nvPr/>
        </p:nvGrpSpPr>
        <p:grpSpPr bwMode="auto">
          <a:xfrm>
            <a:off x="2590800" y="4191000"/>
            <a:ext cx="533400" cy="533400"/>
            <a:chOff x="1104" y="1632"/>
            <a:chExt cx="336" cy="336"/>
          </a:xfrm>
        </p:grpSpPr>
        <p:sp>
          <p:nvSpPr>
            <p:cNvPr id="22412" name="AutoShape 775"/>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413" name="AutoShape 776"/>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414" name="AutoShape 777"/>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415" name="AutoShape 778"/>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2002" name="Group 779"/>
          <p:cNvGrpSpPr>
            <a:grpSpLocks/>
          </p:cNvGrpSpPr>
          <p:nvPr/>
        </p:nvGrpSpPr>
        <p:grpSpPr bwMode="auto">
          <a:xfrm>
            <a:off x="2743200" y="3962400"/>
            <a:ext cx="533400" cy="533400"/>
            <a:chOff x="1104" y="1632"/>
            <a:chExt cx="336" cy="336"/>
          </a:xfrm>
        </p:grpSpPr>
        <p:sp>
          <p:nvSpPr>
            <p:cNvPr id="22408" name="AutoShape 780"/>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409" name="AutoShape 781"/>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410" name="AutoShape 782"/>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411" name="AutoShape 783"/>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2003" name="Group 784"/>
          <p:cNvGrpSpPr>
            <a:grpSpLocks/>
          </p:cNvGrpSpPr>
          <p:nvPr/>
        </p:nvGrpSpPr>
        <p:grpSpPr bwMode="auto">
          <a:xfrm rot="-5400000">
            <a:off x="2895600" y="4114800"/>
            <a:ext cx="533400" cy="533400"/>
            <a:chOff x="1104" y="1632"/>
            <a:chExt cx="336" cy="336"/>
          </a:xfrm>
        </p:grpSpPr>
        <p:sp>
          <p:nvSpPr>
            <p:cNvPr id="22404" name="AutoShape 785"/>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405" name="AutoShape 786"/>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406" name="AutoShape 787"/>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407" name="AutoShape 788"/>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2004" name="Group 789"/>
          <p:cNvGrpSpPr>
            <a:grpSpLocks/>
          </p:cNvGrpSpPr>
          <p:nvPr/>
        </p:nvGrpSpPr>
        <p:grpSpPr bwMode="auto">
          <a:xfrm>
            <a:off x="2895600" y="4114800"/>
            <a:ext cx="533400" cy="533400"/>
            <a:chOff x="1104" y="1632"/>
            <a:chExt cx="336" cy="336"/>
          </a:xfrm>
        </p:grpSpPr>
        <p:sp>
          <p:nvSpPr>
            <p:cNvPr id="22400" name="AutoShape 790"/>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401" name="AutoShape 791"/>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402" name="AutoShape 792"/>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403" name="AutoShape 793"/>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2005" name="Group 794"/>
          <p:cNvGrpSpPr>
            <a:grpSpLocks/>
          </p:cNvGrpSpPr>
          <p:nvPr/>
        </p:nvGrpSpPr>
        <p:grpSpPr bwMode="auto">
          <a:xfrm>
            <a:off x="2590800" y="4191000"/>
            <a:ext cx="533400" cy="533400"/>
            <a:chOff x="1104" y="1632"/>
            <a:chExt cx="336" cy="336"/>
          </a:xfrm>
        </p:grpSpPr>
        <p:sp>
          <p:nvSpPr>
            <p:cNvPr id="22396" name="AutoShape 795"/>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397" name="AutoShape 796"/>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398" name="AutoShape 797"/>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399" name="AutoShape 798"/>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2006" name="Group 799"/>
          <p:cNvGrpSpPr>
            <a:grpSpLocks/>
          </p:cNvGrpSpPr>
          <p:nvPr/>
        </p:nvGrpSpPr>
        <p:grpSpPr bwMode="auto">
          <a:xfrm rot="-5400000">
            <a:off x="2743200" y="4343400"/>
            <a:ext cx="533400" cy="533400"/>
            <a:chOff x="1104" y="1632"/>
            <a:chExt cx="336" cy="336"/>
          </a:xfrm>
        </p:grpSpPr>
        <p:sp>
          <p:nvSpPr>
            <p:cNvPr id="22392" name="AutoShape 800"/>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393" name="AutoShape 801"/>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394" name="AutoShape 802"/>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395" name="AutoShape 803"/>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2007" name="Group 804"/>
          <p:cNvGrpSpPr>
            <a:grpSpLocks/>
          </p:cNvGrpSpPr>
          <p:nvPr/>
        </p:nvGrpSpPr>
        <p:grpSpPr bwMode="auto">
          <a:xfrm>
            <a:off x="2743200" y="4343400"/>
            <a:ext cx="533400" cy="533400"/>
            <a:chOff x="1104" y="1632"/>
            <a:chExt cx="336" cy="336"/>
          </a:xfrm>
        </p:grpSpPr>
        <p:sp>
          <p:nvSpPr>
            <p:cNvPr id="22388" name="AutoShape 805"/>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389" name="AutoShape 806"/>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390" name="AutoShape 807"/>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391" name="AutoShape 808"/>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2008" name="Group 809"/>
          <p:cNvGrpSpPr>
            <a:grpSpLocks/>
          </p:cNvGrpSpPr>
          <p:nvPr/>
        </p:nvGrpSpPr>
        <p:grpSpPr bwMode="auto">
          <a:xfrm>
            <a:off x="2895600" y="4114800"/>
            <a:ext cx="533400" cy="533400"/>
            <a:chOff x="1104" y="1632"/>
            <a:chExt cx="336" cy="336"/>
          </a:xfrm>
        </p:grpSpPr>
        <p:sp>
          <p:nvSpPr>
            <p:cNvPr id="22384" name="AutoShape 810"/>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385" name="AutoShape 811"/>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386" name="AutoShape 812"/>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387" name="AutoShape 813"/>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2009" name="Group 814"/>
          <p:cNvGrpSpPr>
            <a:grpSpLocks/>
          </p:cNvGrpSpPr>
          <p:nvPr/>
        </p:nvGrpSpPr>
        <p:grpSpPr bwMode="auto">
          <a:xfrm rot="-5400000">
            <a:off x="3048000" y="4267200"/>
            <a:ext cx="533400" cy="533400"/>
            <a:chOff x="1104" y="1632"/>
            <a:chExt cx="336" cy="336"/>
          </a:xfrm>
        </p:grpSpPr>
        <p:sp>
          <p:nvSpPr>
            <p:cNvPr id="22380" name="AutoShape 815"/>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381" name="AutoShape 816"/>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382" name="AutoShape 817"/>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383" name="AutoShape 818"/>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2010" name="Group 819"/>
          <p:cNvGrpSpPr>
            <a:grpSpLocks/>
          </p:cNvGrpSpPr>
          <p:nvPr/>
        </p:nvGrpSpPr>
        <p:grpSpPr bwMode="auto">
          <a:xfrm>
            <a:off x="3048000" y="4267200"/>
            <a:ext cx="533400" cy="533400"/>
            <a:chOff x="1104" y="1632"/>
            <a:chExt cx="336" cy="336"/>
          </a:xfrm>
        </p:grpSpPr>
        <p:sp>
          <p:nvSpPr>
            <p:cNvPr id="22376" name="AutoShape 820"/>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377" name="AutoShape 821"/>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378" name="AutoShape 822"/>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379" name="AutoShape 823"/>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2011" name="Group 824"/>
          <p:cNvGrpSpPr>
            <a:grpSpLocks/>
          </p:cNvGrpSpPr>
          <p:nvPr/>
        </p:nvGrpSpPr>
        <p:grpSpPr bwMode="auto">
          <a:xfrm>
            <a:off x="2743200" y="4343400"/>
            <a:ext cx="533400" cy="533400"/>
            <a:chOff x="1104" y="1632"/>
            <a:chExt cx="336" cy="336"/>
          </a:xfrm>
        </p:grpSpPr>
        <p:sp>
          <p:nvSpPr>
            <p:cNvPr id="22372" name="AutoShape 825"/>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373" name="AutoShape 826"/>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374" name="AutoShape 827"/>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375" name="AutoShape 828"/>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2012" name="Group 829"/>
          <p:cNvGrpSpPr>
            <a:grpSpLocks/>
          </p:cNvGrpSpPr>
          <p:nvPr/>
        </p:nvGrpSpPr>
        <p:grpSpPr bwMode="auto">
          <a:xfrm rot="-5400000">
            <a:off x="2895600" y="4495800"/>
            <a:ext cx="533400" cy="533400"/>
            <a:chOff x="1104" y="1632"/>
            <a:chExt cx="336" cy="336"/>
          </a:xfrm>
        </p:grpSpPr>
        <p:sp>
          <p:nvSpPr>
            <p:cNvPr id="22368" name="AutoShape 830"/>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369" name="AutoShape 831"/>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370" name="AutoShape 832"/>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371" name="AutoShape 833"/>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2013" name="Group 834"/>
          <p:cNvGrpSpPr>
            <a:grpSpLocks/>
          </p:cNvGrpSpPr>
          <p:nvPr/>
        </p:nvGrpSpPr>
        <p:grpSpPr bwMode="auto">
          <a:xfrm>
            <a:off x="2895600" y="4495800"/>
            <a:ext cx="533400" cy="533400"/>
            <a:chOff x="1104" y="1632"/>
            <a:chExt cx="336" cy="336"/>
          </a:xfrm>
        </p:grpSpPr>
        <p:sp>
          <p:nvSpPr>
            <p:cNvPr id="22364" name="AutoShape 835"/>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365" name="AutoShape 836"/>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366" name="AutoShape 837"/>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367" name="AutoShape 838"/>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2014" name="Group 839"/>
          <p:cNvGrpSpPr>
            <a:grpSpLocks/>
          </p:cNvGrpSpPr>
          <p:nvPr/>
        </p:nvGrpSpPr>
        <p:grpSpPr bwMode="auto">
          <a:xfrm>
            <a:off x="3048000" y="4267200"/>
            <a:ext cx="533400" cy="533400"/>
            <a:chOff x="1104" y="1632"/>
            <a:chExt cx="336" cy="336"/>
          </a:xfrm>
        </p:grpSpPr>
        <p:sp>
          <p:nvSpPr>
            <p:cNvPr id="22360" name="AutoShape 840"/>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361" name="AutoShape 841"/>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362" name="AutoShape 842"/>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363" name="AutoShape 843"/>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2015" name="Group 844"/>
          <p:cNvGrpSpPr>
            <a:grpSpLocks/>
          </p:cNvGrpSpPr>
          <p:nvPr/>
        </p:nvGrpSpPr>
        <p:grpSpPr bwMode="auto">
          <a:xfrm rot="-5400000">
            <a:off x="3200400" y="4419600"/>
            <a:ext cx="533400" cy="533400"/>
            <a:chOff x="1104" y="1632"/>
            <a:chExt cx="336" cy="336"/>
          </a:xfrm>
        </p:grpSpPr>
        <p:sp>
          <p:nvSpPr>
            <p:cNvPr id="22356" name="AutoShape 845"/>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357" name="AutoShape 846"/>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358" name="AutoShape 847"/>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359" name="AutoShape 848"/>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2016" name="Group 849"/>
          <p:cNvGrpSpPr>
            <a:grpSpLocks/>
          </p:cNvGrpSpPr>
          <p:nvPr/>
        </p:nvGrpSpPr>
        <p:grpSpPr bwMode="auto">
          <a:xfrm>
            <a:off x="3200400" y="4419600"/>
            <a:ext cx="533400" cy="533400"/>
            <a:chOff x="1104" y="1632"/>
            <a:chExt cx="336" cy="336"/>
          </a:xfrm>
        </p:grpSpPr>
        <p:sp>
          <p:nvSpPr>
            <p:cNvPr id="22352" name="AutoShape 850"/>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353" name="AutoShape 851"/>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354" name="AutoShape 852"/>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355" name="AutoShape 853"/>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2017" name="Group 854"/>
          <p:cNvGrpSpPr>
            <a:grpSpLocks/>
          </p:cNvGrpSpPr>
          <p:nvPr/>
        </p:nvGrpSpPr>
        <p:grpSpPr bwMode="auto">
          <a:xfrm>
            <a:off x="2895600" y="4495800"/>
            <a:ext cx="533400" cy="533400"/>
            <a:chOff x="1104" y="1632"/>
            <a:chExt cx="336" cy="336"/>
          </a:xfrm>
        </p:grpSpPr>
        <p:sp>
          <p:nvSpPr>
            <p:cNvPr id="22348" name="AutoShape 855"/>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349" name="AutoShape 856"/>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350" name="AutoShape 857"/>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351" name="AutoShape 858"/>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2018" name="Group 859"/>
          <p:cNvGrpSpPr>
            <a:grpSpLocks/>
          </p:cNvGrpSpPr>
          <p:nvPr/>
        </p:nvGrpSpPr>
        <p:grpSpPr bwMode="auto">
          <a:xfrm rot="-5400000">
            <a:off x="3048000" y="4648200"/>
            <a:ext cx="533400" cy="533400"/>
            <a:chOff x="1104" y="1632"/>
            <a:chExt cx="336" cy="336"/>
          </a:xfrm>
        </p:grpSpPr>
        <p:sp>
          <p:nvSpPr>
            <p:cNvPr id="22344" name="AutoShape 860"/>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345" name="AutoShape 861"/>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346" name="AutoShape 862"/>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347" name="AutoShape 863"/>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2019" name="Group 864"/>
          <p:cNvGrpSpPr>
            <a:grpSpLocks/>
          </p:cNvGrpSpPr>
          <p:nvPr/>
        </p:nvGrpSpPr>
        <p:grpSpPr bwMode="auto">
          <a:xfrm>
            <a:off x="3048000" y="4648200"/>
            <a:ext cx="533400" cy="533400"/>
            <a:chOff x="1104" y="1632"/>
            <a:chExt cx="336" cy="336"/>
          </a:xfrm>
        </p:grpSpPr>
        <p:sp>
          <p:nvSpPr>
            <p:cNvPr id="22340" name="AutoShape 865"/>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341" name="AutoShape 866"/>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342" name="AutoShape 867"/>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343" name="AutoShape 868"/>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2020" name="Group 869"/>
          <p:cNvGrpSpPr>
            <a:grpSpLocks/>
          </p:cNvGrpSpPr>
          <p:nvPr/>
        </p:nvGrpSpPr>
        <p:grpSpPr bwMode="auto">
          <a:xfrm>
            <a:off x="3048000" y="4267200"/>
            <a:ext cx="533400" cy="533400"/>
            <a:chOff x="1104" y="1632"/>
            <a:chExt cx="336" cy="336"/>
          </a:xfrm>
        </p:grpSpPr>
        <p:sp>
          <p:nvSpPr>
            <p:cNvPr id="22336" name="AutoShape 870"/>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337" name="AutoShape 871"/>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338" name="AutoShape 872"/>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339" name="AutoShape 873"/>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2021" name="Group 874"/>
          <p:cNvGrpSpPr>
            <a:grpSpLocks/>
          </p:cNvGrpSpPr>
          <p:nvPr/>
        </p:nvGrpSpPr>
        <p:grpSpPr bwMode="auto">
          <a:xfrm rot="-5400000">
            <a:off x="3200400" y="4419600"/>
            <a:ext cx="533400" cy="533400"/>
            <a:chOff x="1104" y="1632"/>
            <a:chExt cx="336" cy="336"/>
          </a:xfrm>
        </p:grpSpPr>
        <p:sp>
          <p:nvSpPr>
            <p:cNvPr id="22332" name="AutoShape 875"/>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333" name="AutoShape 876"/>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334" name="AutoShape 877"/>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335" name="AutoShape 878"/>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2022" name="Group 879"/>
          <p:cNvGrpSpPr>
            <a:grpSpLocks/>
          </p:cNvGrpSpPr>
          <p:nvPr/>
        </p:nvGrpSpPr>
        <p:grpSpPr bwMode="auto">
          <a:xfrm>
            <a:off x="3200400" y="4419600"/>
            <a:ext cx="533400" cy="533400"/>
            <a:chOff x="1104" y="1632"/>
            <a:chExt cx="336" cy="336"/>
          </a:xfrm>
        </p:grpSpPr>
        <p:sp>
          <p:nvSpPr>
            <p:cNvPr id="22328" name="AutoShape 880"/>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329" name="AutoShape 881"/>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330" name="AutoShape 882"/>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331" name="AutoShape 883"/>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2023" name="Group 884"/>
          <p:cNvGrpSpPr>
            <a:grpSpLocks/>
          </p:cNvGrpSpPr>
          <p:nvPr/>
        </p:nvGrpSpPr>
        <p:grpSpPr bwMode="auto">
          <a:xfrm rot="-5400000">
            <a:off x="3352800" y="4572000"/>
            <a:ext cx="533400" cy="533400"/>
            <a:chOff x="1104" y="1632"/>
            <a:chExt cx="336" cy="336"/>
          </a:xfrm>
        </p:grpSpPr>
        <p:sp>
          <p:nvSpPr>
            <p:cNvPr id="22324" name="AutoShape 885"/>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325" name="AutoShape 886"/>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326" name="AutoShape 887"/>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327" name="AutoShape 888"/>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2024" name="Group 889"/>
          <p:cNvGrpSpPr>
            <a:grpSpLocks/>
          </p:cNvGrpSpPr>
          <p:nvPr/>
        </p:nvGrpSpPr>
        <p:grpSpPr bwMode="auto">
          <a:xfrm>
            <a:off x="2895600" y="4495800"/>
            <a:ext cx="533400" cy="533400"/>
            <a:chOff x="1104" y="1632"/>
            <a:chExt cx="336" cy="336"/>
          </a:xfrm>
        </p:grpSpPr>
        <p:sp>
          <p:nvSpPr>
            <p:cNvPr id="22320" name="AutoShape 890"/>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321" name="AutoShape 891"/>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322" name="AutoShape 892"/>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323" name="AutoShape 893"/>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2025" name="Group 894"/>
          <p:cNvGrpSpPr>
            <a:grpSpLocks/>
          </p:cNvGrpSpPr>
          <p:nvPr/>
        </p:nvGrpSpPr>
        <p:grpSpPr bwMode="auto">
          <a:xfrm rot="-5400000">
            <a:off x="3048000" y="4648200"/>
            <a:ext cx="533400" cy="533400"/>
            <a:chOff x="1104" y="1632"/>
            <a:chExt cx="336" cy="336"/>
          </a:xfrm>
        </p:grpSpPr>
        <p:sp>
          <p:nvSpPr>
            <p:cNvPr id="22316" name="AutoShape 895"/>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317" name="AutoShape 896"/>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318" name="AutoShape 897"/>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319" name="AutoShape 898"/>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2026" name="Group 899"/>
          <p:cNvGrpSpPr>
            <a:grpSpLocks/>
          </p:cNvGrpSpPr>
          <p:nvPr/>
        </p:nvGrpSpPr>
        <p:grpSpPr bwMode="auto">
          <a:xfrm>
            <a:off x="3048000" y="4648200"/>
            <a:ext cx="533400" cy="533400"/>
            <a:chOff x="1104" y="1632"/>
            <a:chExt cx="336" cy="336"/>
          </a:xfrm>
        </p:grpSpPr>
        <p:sp>
          <p:nvSpPr>
            <p:cNvPr id="22312" name="AutoShape 900"/>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313" name="AutoShape 901"/>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314" name="AutoShape 902"/>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315" name="AutoShape 903"/>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2027" name="Group 904"/>
          <p:cNvGrpSpPr>
            <a:grpSpLocks/>
          </p:cNvGrpSpPr>
          <p:nvPr/>
        </p:nvGrpSpPr>
        <p:grpSpPr bwMode="auto">
          <a:xfrm>
            <a:off x="3200400" y="4419600"/>
            <a:ext cx="533400" cy="533400"/>
            <a:chOff x="1104" y="1632"/>
            <a:chExt cx="336" cy="336"/>
          </a:xfrm>
        </p:grpSpPr>
        <p:sp>
          <p:nvSpPr>
            <p:cNvPr id="22308" name="AutoShape 905"/>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309" name="AutoShape 906"/>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310" name="AutoShape 907"/>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311" name="AutoShape 908"/>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2028" name="Group 909"/>
          <p:cNvGrpSpPr>
            <a:grpSpLocks/>
          </p:cNvGrpSpPr>
          <p:nvPr/>
        </p:nvGrpSpPr>
        <p:grpSpPr bwMode="auto">
          <a:xfrm rot="-5400000">
            <a:off x="3352800" y="4572000"/>
            <a:ext cx="533400" cy="533400"/>
            <a:chOff x="1104" y="1632"/>
            <a:chExt cx="336" cy="336"/>
          </a:xfrm>
        </p:grpSpPr>
        <p:sp>
          <p:nvSpPr>
            <p:cNvPr id="22304" name="AutoShape 910"/>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305" name="AutoShape 911"/>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306" name="AutoShape 912"/>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307" name="AutoShape 913"/>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2029" name="Group 914"/>
          <p:cNvGrpSpPr>
            <a:grpSpLocks/>
          </p:cNvGrpSpPr>
          <p:nvPr/>
        </p:nvGrpSpPr>
        <p:grpSpPr bwMode="auto">
          <a:xfrm>
            <a:off x="3352800" y="4572000"/>
            <a:ext cx="533400" cy="533400"/>
            <a:chOff x="1104" y="1632"/>
            <a:chExt cx="336" cy="336"/>
          </a:xfrm>
        </p:grpSpPr>
        <p:sp>
          <p:nvSpPr>
            <p:cNvPr id="22300" name="AutoShape 915"/>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301" name="AutoShape 916"/>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302" name="AutoShape 917"/>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303" name="AutoShape 918"/>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2030" name="Group 919"/>
          <p:cNvGrpSpPr>
            <a:grpSpLocks/>
          </p:cNvGrpSpPr>
          <p:nvPr/>
        </p:nvGrpSpPr>
        <p:grpSpPr bwMode="auto">
          <a:xfrm>
            <a:off x="3048000" y="4648200"/>
            <a:ext cx="533400" cy="533400"/>
            <a:chOff x="1104" y="1632"/>
            <a:chExt cx="336" cy="336"/>
          </a:xfrm>
        </p:grpSpPr>
        <p:sp>
          <p:nvSpPr>
            <p:cNvPr id="22296" name="AutoShape 920"/>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297" name="AutoShape 921"/>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298" name="AutoShape 922"/>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299" name="AutoShape 923"/>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2031" name="Group 924"/>
          <p:cNvGrpSpPr>
            <a:grpSpLocks/>
          </p:cNvGrpSpPr>
          <p:nvPr/>
        </p:nvGrpSpPr>
        <p:grpSpPr bwMode="auto">
          <a:xfrm rot="-5400000">
            <a:off x="3276600" y="3505200"/>
            <a:ext cx="533400" cy="533400"/>
            <a:chOff x="1104" y="1632"/>
            <a:chExt cx="336" cy="336"/>
          </a:xfrm>
        </p:grpSpPr>
        <p:sp>
          <p:nvSpPr>
            <p:cNvPr id="22292" name="AutoShape 925"/>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293" name="AutoShape 926"/>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294" name="AutoShape 927"/>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295" name="AutoShape 928"/>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2032" name="Group 929"/>
          <p:cNvGrpSpPr>
            <a:grpSpLocks/>
          </p:cNvGrpSpPr>
          <p:nvPr/>
        </p:nvGrpSpPr>
        <p:grpSpPr bwMode="auto">
          <a:xfrm>
            <a:off x="3200400" y="4800600"/>
            <a:ext cx="533400" cy="533400"/>
            <a:chOff x="1104" y="1632"/>
            <a:chExt cx="336" cy="336"/>
          </a:xfrm>
        </p:grpSpPr>
        <p:sp>
          <p:nvSpPr>
            <p:cNvPr id="22288" name="AutoShape 930"/>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289" name="AutoShape 931"/>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290" name="AutoShape 932"/>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291" name="AutoShape 933"/>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2033" name="Group 934"/>
          <p:cNvGrpSpPr>
            <a:grpSpLocks/>
          </p:cNvGrpSpPr>
          <p:nvPr/>
        </p:nvGrpSpPr>
        <p:grpSpPr bwMode="auto">
          <a:xfrm>
            <a:off x="3352800" y="4572000"/>
            <a:ext cx="533400" cy="533400"/>
            <a:chOff x="1104" y="1632"/>
            <a:chExt cx="336" cy="336"/>
          </a:xfrm>
        </p:grpSpPr>
        <p:sp>
          <p:nvSpPr>
            <p:cNvPr id="22284" name="AutoShape 935"/>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285" name="AutoShape 936"/>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286" name="AutoShape 937"/>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287" name="AutoShape 938"/>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2034" name="Group 939"/>
          <p:cNvGrpSpPr>
            <a:grpSpLocks/>
          </p:cNvGrpSpPr>
          <p:nvPr/>
        </p:nvGrpSpPr>
        <p:grpSpPr bwMode="auto">
          <a:xfrm>
            <a:off x="3200400" y="4800600"/>
            <a:ext cx="533400" cy="533400"/>
            <a:chOff x="1104" y="1632"/>
            <a:chExt cx="336" cy="336"/>
          </a:xfrm>
        </p:grpSpPr>
        <p:sp>
          <p:nvSpPr>
            <p:cNvPr id="22280" name="AutoShape 940"/>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281" name="AutoShape 941"/>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282" name="AutoShape 942"/>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283" name="AutoShape 943"/>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2035" name="Oval 944"/>
          <p:cNvSpPr>
            <a:spLocks noChangeArrowheads="1"/>
          </p:cNvSpPr>
          <p:nvPr/>
        </p:nvSpPr>
        <p:spPr bwMode="auto">
          <a:xfrm>
            <a:off x="4724400" y="3581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036" name="Oval 945"/>
          <p:cNvSpPr>
            <a:spLocks noChangeArrowheads="1"/>
          </p:cNvSpPr>
          <p:nvPr/>
        </p:nvSpPr>
        <p:spPr bwMode="auto">
          <a:xfrm>
            <a:off x="4800600" y="3810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037" name="Oval 946"/>
          <p:cNvSpPr>
            <a:spLocks noChangeArrowheads="1"/>
          </p:cNvSpPr>
          <p:nvPr/>
        </p:nvSpPr>
        <p:spPr bwMode="auto">
          <a:xfrm>
            <a:off x="4724400" y="3581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038" name="Oval 947"/>
          <p:cNvSpPr>
            <a:spLocks noChangeArrowheads="1"/>
          </p:cNvSpPr>
          <p:nvPr/>
        </p:nvSpPr>
        <p:spPr bwMode="auto">
          <a:xfrm>
            <a:off x="4800600" y="3581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039" name="Oval 948"/>
          <p:cNvSpPr>
            <a:spLocks noChangeArrowheads="1"/>
          </p:cNvSpPr>
          <p:nvPr/>
        </p:nvSpPr>
        <p:spPr bwMode="auto">
          <a:xfrm>
            <a:off x="4800600" y="3886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040" name="Oval 949"/>
          <p:cNvSpPr>
            <a:spLocks noChangeArrowheads="1"/>
          </p:cNvSpPr>
          <p:nvPr/>
        </p:nvSpPr>
        <p:spPr bwMode="auto">
          <a:xfrm>
            <a:off x="4876800" y="3810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041" name="Oval 950"/>
          <p:cNvSpPr>
            <a:spLocks noChangeArrowheads="1"/>
          </p:cNvSpPr>
          <p:nvPr/>
        </p:nvSpPr>
        <p:spPr bwMode="auto">
          <a:xfrm>
            <a:off x="4800600" y="3886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042" name="Oval 951"/>
          <p:cNvSpPr>
            <a:spLocks noChangeArrowheads="1"/>
          </p:cNvSpPr>
          <p:nvPr/>
        </p:nvSpPr>
        <p:spPr bwMode="auto">
          <a:xfrm>
            <a:off x="4876800" y="3810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2043" name="Group 952"/>
          <p:cNvGrpSpPr>
            <a:grpSpLocks/>
          </p:cNvGrpSpPr>
          <p:nvPr/>
        </p:nvGrpSpPr>
        <p:grpSpPr bwMode="auto">
          <a:xfrm>
            <a:off x="3200400" y="3657600"/>
            <a:ext cx="533400" cy="533400"/>
            <a:chOff x="1104" y="1632"/>
            <a:chExt cx="336" cy="336"/>
          </a:xfrm>
        </p:grpSpPr>
        <p:sp>
          <p:nvSpPr>
            <p:cNvPr id="22276" name="AutoShape 953"/>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277" name="AutoShape 954"/>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278" name="AutoShape 955"/>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279" name="AutoShape 956"/>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2044" name="Group 957"/>
          <p:cNvGrpSpPr>
            <a:grpSpLocks/>
          </p:cNvGrpSpPr>
          <p:nvPr/>
        </p:nvGrpSpPr>
        <p:grpSpPr bwMode="auto">
          <a:xfrm rot="-5400000">
            <a:off x="3429000" y="3657600"/>
            <a:ext cx="533400" cy="533400"/>
            <a:chOff x="1104" y="1632"/>
            <a:chExt cx="336" cy="336"/>
          </a:xfrm>
        </p:grpSpPr>
        <p:sp>
          <p:nvSpPr>
            <p:cNvPr id="22272" name="AutoShape 958"/>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273" name="AutoShape 959"/>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274" name="AutoShape 960"/>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275" name="AutoShape 961"/>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2045" name="Group 962"/>
          <p:cNvGrpSpPr>
            <a:grpSpLocks/>
          </p:cNvGrpSpPr>
          <p:nvPr/>
        </p:nvGrpSpPr>
        <p:grpSpPr bwMode="auto">
          <a:xfrm>
            <a:off x="3352800" y="3810000"/>
            <a:ext cx="533400" cy="533400"/>
            <a:chOff x="1104" y="1632"/>
            <a:chExt cx="336" cy="336"/>
          </a:xfrm>
        </p:grpSpPr>
        <p:sp>
          <p:nvSpPr>
            <p:cNvPr id="22268" name="AutoShape 963"/>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269" name="AutoShape 964"/>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270" name="AutoShape 965"/>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271" name="AutoShape 966"/>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2046" name="Group 967"/>
          <p:cNvGrpSpPr>
            <a:grpSpLocks/>
          </p:cNvGrpSpPr>
          <p:nvPr/>
        </p:nvGrpSpPr>
        <p:grpSpPr bwMode="auto">
          <a:xfrm rot="-5400000">
            <a:off x="3505200" y="3962400"/>
            <a:ext cx="533400" cy="533400"/>
            <a:chOff x="1104" y="1632"/>
            <a:chExt cx="336" cy="336"/>
          </a:xfrm>
        </p:grpSpPr>
        <p:sp>
          <p:nvSpPr>
            <p:cNvPr id="22264" name="AutoShape 968"/>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265" name="AutoShape 969"/>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266" name="AutoShape 970"/>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267" name="AutoShape 971"/>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2047" name="Group 972"/>
          <p:cNvGrpSpPr>
            <a:grpSpLocks/>
          </p:cNvGrpSpPr>
          <p:nvPr/>
        </p:nvGrpSpPr>
        <p:grpSpPr bwMode="auto">
          <a:xfrm>
            <a:off x="3200400" y="3886200"/>
            <a:ext cx="533400" cy="533400"/>
            <a:chOff x="1104" y="1632"/>
            <a:chExt cx="336" cy="336"/>
          </a:xfrm>
        </p:grpSpPr>
        <p:sp>
          <p:nvSpPr>
            <p:cNvPr id="22260" name="AutoShape 973"/>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261" name="AutoShape 974"/>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262" name="AutoShape 975"/>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263" name="AutoShape 976"/>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2048" name="Group 977"/>
          <p:cNvGrpSpPr>
            <a:grpSpLocks/>
          </p:cNvGrpSpPr>
          <p:nvPr/>
        </p:nvGrpSpPr>
        <p:grpSpPr bwMode="auto">
          <a:xfrm rot="-5400000">
            <a:off x="3200400" y="4038600"/>
            <a:ext cx="533400" cy="533400"/>
            <a:chOff x="1104" y="1632"/>
            <a:chExt cx="336" cy="336"/>
          </a:xfrm>
        </p:grpSpPr>
        <p:sp>
          <p:nvSpPr>
            <p:cNvPr id="22256" name="AutoShape 978"/>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257" name="AutoShape 979"/>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258" name="AutoShape 980"/>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259" name="AutoShape 981"/>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2049" name="Group 982"/>
          <p:cNvGrpSpPr>
            <a:grpSpLocks/>
          </p:cNvGrpSpPr>
          <p:nvPr/>
        </p:nvGrpSpPr>
        <p:grpSpPr bwMode="auto">
          <a:xfrm>
            <a:off x="3200400" y="4038600"/>
            <a:ext cx="533400" cy="533400"/>
            <a:chOff x="1104" y="1632"/>
            <a:chExt cx="336" cy="336"/>
          </a:xfrm>
        </p:grpSpPr>
        <p:sp>
          <p:nvSpPr>
            <p:cNvPr id="22252" name="AutoShape 983"/>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253" name="AutoShape 984"/>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254" name="AutoShape 985"/>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255" name="AutoShape 986"/>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2050" name="Group 987"/>
          <p:cNvGrpSpPr>
            <a:grpSpLocks/>
          </p:cNvGrpSpPr>
          <p:nvPr/>
        </p:nvGrpSpPr>
        <p:grpSpPr bwMode="auto">
          <a:xfrm>
            <a:off x="3352800" y="3810000"/>
            <a:ext cx="533400" cy="533400"/>
            <a:chOff x="1104" y="1632"/>
            <a:chExt cx="336" cy="336"/>
          </a:xfrm>
        </p:grpSpPr>
        <p:sp>
          <p:nvSpPr>
            <p:cNvPr id="22248" name="AutoShape 988"/>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249" name="AutoShape 989"/>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250" name="AutoShape 990"/>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251" name="AutoShape 991"/>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2051" name="Group 992"/>
          <p:cNvGrpSpPr>
            <a:grpSpLocks/>
          </p:cNvGrpSpPr>
          <p:nvPr/>
        </p:nvGrpSpPr>
        <p:grpSpPr bwMode="auto">
          <a:xfrm rot="-5400000">
            <a:off x="3505200" y="3962400"/>
            <a:ext cx="533400" cy="533400"/>
            <a:chOff x="1104" y="1632"/>
            <a:chExt cx="336" cy="336"/>
          </a:xfrm>
        </p:grpSpPr>
        <p:sp>
          <p:nvSpPr>
            <p:cNvPr id="22244" name="AutoShape 993"/>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245" name="AutoShape 994"/>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246" name="AutoShape 995"/>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247" name="AutoShape 996"/>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2052" name="Group 997"/>
          <p:cNvGrpSpPr>
            <a:grpSpLocks/>
          </p:cNvGrpSpPr>
          <p:nvPr/>
        </p:nvGrpSpPr>
        <p:grpSpPr bwMode="auto">
          <a:xfrm>
            <a:off x="3505200" y="3962400"/>
            <a:ext cx="533400" cy="533400"/>
            <a:chOff x="1104" y="1632"/>
            <a:chExt cx="336" cy="336"/>
          </a:xfrm>
        </p:grpSpPr>
        <p:sp>
          <p:nvSpPr>
            <p:cNvPr id="22240" name="AutoShape 998"/>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241" name="AutoShape 999"/>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242" name="AutoShape 1000"/>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243" name="AutoShape 1001"/>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2053" name="Group 1002"/>
          <p:cNvGrpSpPr>
            <a:grpSpLocks/>
          </p:cNvGrpSpPr>
          <p:nvPr/>
        </p:nvGrpSpPr>
        <p:grpSpPr bwMode="auto">
          <a:xfrm>
            <a:off x="3200400" y="4038600"/>
            <a:ext cx="533400" cy="533400"/>
            <a:chOff x="1104" y="1632"/>
            <a:chExt cx="336" cy="336"/>
          </a:xfrm>
        </p:grpSpPr>
        <p:sp>
          <p:nvSpPr>
            <p:cNvPr id="22236" name="AutoShape 1003"/>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237" name="AutoShape 1004"/>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238" name="AutoShape 1005"/>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239" name="AutoShape 1006"/>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2054" name="Group 1007"/>
          <p:cNvGrpSpPr>
            <a:grpSpLocks/>
          </p:cNvGrpSpPr>
          <p:nvPr/>
        </p:nvGrpSpPr>
        <p:grpSpPr bwMode="auto">
          <a:xfrm rot="-5400000">
            <a:off x="3352800" y="4191000"/>
            <a:ext cx="533400" cy="533400"/>
            <a:chOff x="1104" y="1632"/>
            <a:chExt cx="336" cy="336"/>
          </a:xfrm>
        </p:grpSpPr>
        <p:sp>
          <p:nvSpPr>
            <p:cNvPr id="22232" name="AutoShape 1008"/>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233" name="AutoShape 1009"/>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234" name="AutoShape 1010"/>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235" name="AutoShape 1011"/>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2055" name="Group 1012"/>
          <p:cNvGrpSpPr>
            <a:grpSpLocks/>
          </p:cNvGrpSpPr>
          <p:nvPr/>
        </p:nvGrpSpPr>
        <p:grpSpPr bwMode="auto">
          <a:xfrm>
            <a:off x="3352800" y="4191000"/>
            <a:ext cx="533400" cy="533400"/>
            <a:chOff x="1104" y="1632"/>
            <a:chExt cx="336" cy="336"/>
          </a:xfrm>
        </p:grpSpPr>
        <p:sp>
          <p:nvSpPr>
            <p:cNvPr id="22228" name="AutoShape 1013"/>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229" name="AutoShape 1014"/>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230" name="AutoShape 1015"/>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231" name="AutoShape 1016"/>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2056" name="Group 1017"/>
          <p:cNvGrpSpPr>
            <a:grpSpLocks/>
          </p:cNvGrpSpPr>
          <p:nvPr/>
        </p:nvGrpSpPr>
        <p:grpSpPr bwMode="auto">
          <a:xfrm>
            <a:off x="3505200" y="3962400"/>
            <a:ext cx="533400" cy="533400"/>
            <a:chOff x="1104" y="1632"/>
            <a:chExt cx="336" cy="336"/>
          </a:xfrm>
        </p:grpSpPr>
        <p:sp>
          <p:nvSpPr>
            <p:cNvPr id="22224" name="AutoShape 1018"/>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225" name="AutoShape 1019"/>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226" name="AutoShape 1020"/>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227" name="AutoShape 1021"/>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2057" name="Group 1022"/>
          <p:cNvGrpSpPr>
            <a:grpSpLocks/>
          </p:cNvGrpSpPr>
          <p:nvPr/>
        </p:nvGrpSpPr>
        <p:grpSpPr bwMode="auto">
          <a:xfrm rot="-5400000">
            <a:off x="3657600" y="4114800"/>
            <a:ext cx="533400" cy="533400"/>
            <a:chOff x="1104" y="1632"/>
            <a:chExt cx="336" cy="336"/>
          </a:xfrm>
        </p:grpSpPr>
        <p:sp>
          <p:nvSpPr>
            <p:cNvPr id="22220" name="AutoShape 1023"/>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221" name="AutoShape 1024"/>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222" name="AutoShape 1025"/>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223" name="AutoShape 1026"/>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2058" name="Group 1027"/>
          <p:cNvGrpSpPr>
            <a:grpSpLocks/>
          </p:cNvGrpSpPr>
          <p:nvPr/>
        </p:nvGrpSpPr>
        <p:grpSpPr bwMode="auto">
          <a:xfrm>
            <a:off x="3657600" y="4114800"/>
            <a:ext cx="533400" cy="533400"/>
            <a:chOff x="1104" y="1632"/>
            <a:chExt cx="336" cy="336"/>
          </a:xfrm>
        </p:grpSpPr>
        <p:sp>
          <p:nvSpPr>
            <p:cNvPr id="22216" name="AutoShape 1028"/>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217" name="AutoShape 1029"/>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218" name="AutoShape 1030"/>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219" name="AutoShape 1031"/>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2059" name="Group 1032"/>
          <p:cNvGrpSpPr>
            <a:grpSpLocks/>
          </p:cNvGrpSpPr>
          <p:nvPr/>
        </p:nvGrpSpPr>
        <p:grpSpPr bwMode="auto">
          <a:xfrm>
            <a:off x="3352800" y="4191000"/>
            <a:ext cx="533400" cy="533400"/>
            <a:chOff x="1104" y="1632"/>
            <a:chExt cx="336" cy="336"/>
          </a:xfrm>
        </p:grpSpPr>
        <p:sp>
          <p:nvSpPr>
            <p:cNvPr id="22212" name="AutoShape 1033"/>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213" name="AutoShape 1034"/>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214" name="AutoShape 1035"/>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215" name="AutoShape 1036"/>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2060" name="Group 1037"/>
          <p:cNvGrpSpPr>
            <a:grpSpLocks/>
          </p:cNvGrpSpPr>
          <p:nvPr/>
        </p:nvGrpSpPr>
        <p:grpSpPr bwMode="auto">
          <a:xfrm rot="-5400000">
            <a:off x="3352800" y="4343400"/>
            <a:ext cx="533400" cy="533400"/>
            <a:chOff x="1104" y="1632"/>
            <a:chExt cx="336" cy="336"/>
          </a:xfrm>
        </p:grpSpPr>
        <p:sp>
          <p:nvSpPr>
            <p:cNvPr id="22208" name="AutoShape 1038"/>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209" name="AutoShape 1039"/>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210" name="AutoShape 1040"/>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211" name="AutoShape 1041"/>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2061" name="Group 1042"/>
          <p:cNvGrpSpPr>
            <a:grpSpLocks/>
          </p:cNvGrpSpPr>
          <p:nvPr/>
        </p:nvGrpSpPr>
        <p:grpSpPr bwMode="auto">
          <a:xfrm>
            <a:off x="3352800" y="4343400"/>
            <a:ext cx="533400" cy="533400"/>
            <a:chOff x="1104" y="1632"/>
            <a:chExt cx="336" cy="336"/>
          </a:xfrm>
        </p:grpSpPr>
        <p:sp>
          <p:nvSpPr>
            <p:cNvPr id="22204" name="AutoShape 1043"/>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205" name="AutoShape 1044"/>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206" name="AutoShape 1045"/>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207" name="AutoShape 1046"/>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2062" name="Group 1047"/>
          <p:cNvGrpSpPr>
            <a:grpSpLocks/>
          </p:cNvGrpSpPr>
          <p:nvPr/>
        </p:nvGrpSpPr>
        <p:grpSpPr bwMode="auto">
          <a:xfrm>
            <a:off x="3657600" y="4114800"/>
            <a:ext cx="533400" cy="533400"/>
            <a:chOff x="1104" y="1632"/>
            <a:chExt cx="336" cy="336"/>
          </a:xfrm>
        </p:grpSpPr>
        <p:sp>
          <p:nvSpPr>
            <p:cNvPr id="22200" name="AutoShape 1048"/>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201" name="AutoShape 1049"/>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202" name="AutoShape 1050"/>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203" name="AutoShape 1051"/>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2063" name="Group 1052"/>
          <p:cNvGrpSpPr>
            <a:grpSpLocks/>
          </p:cNvGrpSpPr>
          <p:nvPr/>
        </p:nvGrpSpPr>
        <p:grpSpPr bwMode="auto">
          <a:xfrm rot="-5400000">
            <a:off x="3810000" y="4267200"/>
            <a:ext cx="533400" cy="533400"/>
            <a:chOff x="1104" y="1632"/>
            <a:chExt cx="336" cy="336"/>
          </a:xfrm>
        </p:grpSpPr>
        <p:sp>
          <p:nvSpPr>
            <p:cNvPr id="22196" name="AutoShape 1053"/>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197" name="AutoShape 1054"/>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198" name="AutoShape 1055"/>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199" name="AutoShape 1056"/>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2064" name="Group 1057"/>
          <p:cNvGrpSpPr>
            <a:grpSpLocks/>
          </p:cNvGrpSpPr>
          <p:nvPr/>
        </p:nvGrpSpPr>
        <p:grpSpPr bwMode="auto">
          <a:xfrm>
            <a:off x="3810000" y="4267200"/>
            <a:ext cx="533400" cy="533400"/>
            <a:chOff x="1104" y="1632"/>
            <a:chExt cx="336" cy="336"/>
          </a:xfrm>
        </p:grpSpPr>
        <p:sp>
          <p:nvSpPr>
            <p:cNvPr id="22192" name="AutoShape 1058"/>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193" name="AutoShape 1059"/>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194" name="AutoShape 1060"/>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195" name="AutoShape 1061"/>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2065" name="Group 1062"/>
          <p:cNvGrpSpPr>
            <a:grpSpLocks/>
          </p:cNvGrpSpPr>
          <p:nvPr/>
        </p:nvGrpSpPr>
        <p:grpSpPr bwMode="auto">
          <a:xfrm>
            <a:off x="3352800" y="4343400"/>
            <a:ext cx="533400" cy="533400"/>
            <a:chOff x="1104" y="1632"/>
            <a:chExt cx="336" cy="336"/>
          </a:xfrm>
        </p:grpSpPr>
        <p:sp>
          <p:nvSpPr>
            <p:cNvPr id="22188" name="AutoShape 1063"/>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189" name="AutoShape 1064"/>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190" name="AutoShape 1065"/>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191" name="AutoShape 1066"/>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2066" name="Group 1067"/>
          <p:cNvGrpSpPr>
            <a:grpSpLocks/>
          </p:cNvGrpSpPr>
          <p:nvPr/>
        </p:nvGrpSpPr>
        <p:grpSpPr bwMode="auto">
          <a:xfrm rot="-5400000">
            <a:off x="3657600" y="4495800"/>
            <a:ext cx="533400" cy="533400"/>
            <a:chOff x="1104" y="1632"/>
            <a:chExt cx="336" cy="336"/>
          </a:xfrm>
        </p:grpSpPr>
        <p:sp>
          <p:nvSpPr>
            <p:cNvPr id="22184" name="AutoShape 1068"/>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185" name="AutoShape 1069"/>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186" name="AutoShape 1070"/>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187" name="AutoShape 1071"/>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2067" name="Group 1072"/>
          <p:cNvGrpSpPr>
            <a:grpSpLocks/>
          </p:cNvGrpSpPr>
          <p:nvPr/>
        </p:nvGrpSpPr>
        <p:grpSpPr bwMode="auto">
          <a:xfrm>
            <a:off x="3657600" y="4495800"/>
            <a:ext cx="533400" cy="533400"/>
            <a:chOff x="1104" y="1632"/>
            <a:chExt cx="336" cy="336"/>
          </a:xfrm>
        </p:grpSpPr>
        <p:sp>
          <p:nvSpPr>
            <p:cNvPr id="22180" name="AutoShape 1073"/>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181" name="AutoShape 1074"/>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182" name="AutoShape 1075"/>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183" name="AutoShape 1076"/>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2068" name="Group 1077"/>
          <p:cNvGrpSpPr>
            <a:grpSpLocks/>
          </p:cNvGrpSpPr>
          <p:nvPr/>
        </p:nvGrpSpPr>
        <p:grpSpPr bwMode="auto">
          <a:xfrm>
            <a:off x="3810000" y="4267200"/>
            <a:ext cx="533400" cy="533400"/>
            <a:chOff x="1104" y="1632"/>
            <a:chExt cx="336" cy="336"/>
          </a:xfrm>
        </p:grpSpPr>
        <p:sp>
          <p:nvSpPr>
            <p:cNvPr id="22176" name="AutoShape 1078"/>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177" name="AutoShape 1079"/>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178" name="AutoShape 1080"/>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179" name="AutoShape 1081"/>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2069" name="Group 1082"/>
          <p:cNvGrpSpPr>
            <a:grpSpLocks/>
          </p:cNvGrpSpPr>
          <p:nvPr/>
        </p:nvGrpSpPr>
        <p:grpSpPr bwMode="auto">
          <a:xfrm rot="-5400000">
            <a:off x="3962400" y="4419600"/>
            <a:ext cx="533400" cy="533400"/>
            <a:chOff x="1104" y="1632"/>
            <a:chExt cx="336" cy="336"/>
          </a:xfrm>
        </p:grpSpPr>
        <p:sp>
          <p:nvSpPr>
            <p:cNvPr id="22172" name="AutoShape 1083"/>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173" name="AutoShape 1084"/>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174" name="AutoShape 1085"/>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175" name="AutoShape 1086"/>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2070" name="Group 1087"/>
          <p:cNvGrpSpPr>
            <a:grpSpLocks/>
          </p:cNvGrpSpPr>
          <p:nvPr/>
        </p:nvGrpSpPr>
        <p:grpSpPr bwMode="auto">
          <a:xfrm>
            <a:off x="3962400" y="4419600"/>
            <a:ext cx="533400" cy="533400"/>
            <a:chOff x="1104" y="1632"/>
            <a:chExt cx="336" cy="336"/>
          </a:xfrm>
        </p:grpSpPr>
        <p:sp>
          <p:nvSpPr>
            <p:cNvPr id="22168" name="AutoShape 1088"/>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169" name="AutoShape 1089"/>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170" name="AutoShape 1090"/>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171" name="AutoShape 1091"/>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2071" name="Group 1092"/>
          <p:cNvGrpSpPr>
            <a:grpSpLocks/>
          </p:cNvGrpSpPr>
          <p:nvPr/>
        </p:nvGrpSpPr>
        <p:grpSpPr bwMode="auto">
          <a:xfrm>
            <a:off x="3657600" y="4495800"/>
            <a:ext cx="533400" cy="533400"/>
            <a:chOff x="1104" y="1632"/>
            <a:chExt cx="336" cy="336"/>
          </a:xfrm>
        </p:grpSpPr>
        <p:sp>
          <p:nvSpPr>
            <p:cNvPr id="22164" name="AutoShape 1093"/>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165" name="AutoShape 1094"/>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166" name="AutoShape 1095"/>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167" name="AutoShape 1096"/>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2072" name="Group 1097"/>
          <p:cNvGrpSpPr>
            <a:grpSpLocks/>
          </p:cNvGrpSpPr>
          <p:nvPr/>
        </p:nvGrpSpPr>
        <p:grpSpPr bwMode="auto">
          <a:xfrm rot="-5400000">
            <a:off x="3810000" y="4648200"/>
            <a:ext cx="533400" cy="533400"/>
            <a:chOff x="1104" y="1632"/>
            <a:chExt cx="336" cy="336"/>
          </a:xfrm>
        </p:grpSpPr>
        <p:sp>
          <p:nvSpPr>
            <p:cNvPr id="22160" name="AutoShape 1098"/>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161" name="AutoShape 1099"/>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162" name="AutoShape 1100"/>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163" name="AutoShape 1101"/>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2073" name="Group 1102"/>
          <p:cNvGrpSpPr>
            <a:grpSpLocks/>
          </p:cNvGrpSpPr>
          <p:nvPr/>
        </p:nvGrpSpPr>
        <p:grpSpPr bwMode="auto">
          <a:xfrm>
            <a:off x="3810000" y="4648200"/>
            <a:ext cx="533400" cy="533400"/>
            <a:chOff x="1104" y="1632"/>
            <a:chExt cx="336" cy="336"/>
          </a:xfrm>
        </p:grpSpPr>
        <p:sp>
          <p:nvSpPr>
            <p:cNvPr id="22156" name="AutoShape 1103"/>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157" name="AutoShape 1104"/>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158" name="AutoShape 1105"/>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159" name="AutoShape 1106"/>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2074" name="Group 1107"/>
          <p:cNvGrpSpPr>
            <a:grpSpLocks/>
          </p:cNvGrpSpPr>
          <p:nvPr/>
        </p:nvGrpSpPr>
        <p:grpSpPr bwMode="auto">
          <a:xfrm>
            <a:off x="3810000" y="4267200"/>
            <a:ext cx="533400" cy="533400"/>
            <a:chOff x="1104" y="1632"/>
            <a:chExt cx="336" cy="336"/>
          </a:xfrm>
        </p:grpSpPr>
        <p:sp>
          <p:nvSpPr>
            <p:cNvPr id="22152" name="AutoShape 1108"/>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153" name="AutoShape 1109"/>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154" name="AutoShape 1110"/>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155" name="AutoShape 1111"/>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2075" name="Group 1112"/>
          <p:cNvGrpSpPr>
            <a:grpSpLocks/>
          </p:cNvGrpSpPr>
          <p:nvPr/>
        </p:nvGrpSpPr>
        <p:grpSpPr bwMode="auto">
          <a:xfrm rot="-5400000">
            <a:off x="4038600" y="4267200"/>
            <a:ext cx="533400" cy="533400"/>
            <a:chOff x="1104" y="1632"/>
            <a:chExt cx="336" cy="336"/>
          </a:xfrm>
        </p:grpSpPr>
        <p:sp>
          <p:nvSpPr>
            <p:cNvPr id="22148" name="AutoShape 1113"/>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149" name="AutoShape 1114"/>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150" name="AutoShape 1115"/>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151" name="AutoShape 1116"/>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2076" name="Group 1117"/>
          <p:cNvGrpSpPr>
            <a:grpSpLocks/>
          </p:cNvGrpSpPr>
          <p:nvPr/>
        </p:nvGrpSpPr>
        <p:grpSpPr bwMode="auto">
          <a:xfrm>
            <a:off x="3962400" y="4419600"/>
            <a:ext cx="533400" cy="533400"/>
            <a:chOff x="1104" y="1632"/>
            <a:chExt cx="336" cy="336"/>
          </a:xfrm>
        </p:grpSpPr>
        <p:sp>
          <p:nvSpPr>
            <p:cNvPr id="22144" name="AutoShape 1118"/>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145" name="AutoShape 1119"/>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146" name="AutoShape 1120"/>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147" name="AutoShape 1121"/>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2077" name="Group 1122"/>
          <p:cNvGrpSpPr>
            <a:grpSpLocks/>
          </p:cNvGrpSpPr>
          <p:nvPr/>
        </p:nvGrpSpPr>
        <p:grpSpPr bwMode="auto">
          <a:xfrm rot="-5400000">
            <a:off x="4114800" y="4572000"/>
            <a:ext cx="533400" cy="533400"/>
            <a:chOff x="1104" y="1632"/>
            <a:chExt cx="336" cy="336"/>
          </a:xfrm>
        </p:grpSpPr>
        <p:sp>
          <p:nvSpPr>
            <p:cNvPr id="22140" name="AutoShape 1123"/>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141" name="AutoShape 1124"/>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142" name="AutoShape 1125"/>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143" name="AutoShape 1126"/>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2078" name="Group 1127"/>
          <p:cNvGrpSpPr>
            <a:grpSpLocks/>
          </p:cNvGrpSpPr>
          <p:nvPr/>
        </p:nvGrpSpPr>
        <p:grpSpPr bwMode="auto">
          <a:xfrm>
            <a:off x="3657600" y="4495800"/>
            <a:ext cx="533400" cy="533400"/>
            <a:chOff x="1104" y="1632"/>
            <a:chExt cx="336" cy="336"/>
          </a:xfrm>
        </p:grpSpPr>
        <p:sp>
          <p:nvSpPr>
            <p:cNvPr id="22136" name="AutoShape 1128"/>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137" name="AutoShape 1129"/>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138" name="AutoShape 1130"/>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139" name="AutoShape 1131"/>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2079" name="Group 1132"/>
          <p:cNvGrpSpPr>
            <a:grpSpLocks/>
          </p:cNvGrpSpPr>
          <p:nvPr/>
        </p:nvGrpSpPr>
        <p:grpSpPr bwMode="auto">
          <a:xfrm rot="-5400000">
            <a:off x="3810000" y="4648200"/>
            <a:ext cx="533400" cy="533400"/>
            <a:chOff x="1104" y="1632"/>
            <a:chExt cx="336" cy="336"/>
          </a:xfrm>
        </p:grpSpPr>
        <p:sp>
          <p:nvSpPr>
            <p:cNvPr id="22132" name="AutoShape 1133"/>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133" name="AutoShape 1134"/>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134" name="AutoShape 1135"/>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135" name="AutoShape 1136"/>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2080" name="Group 1137"/>
          <p:cNvGrpSpPr>
            <a:grpSpLocks/>
          </p:cNvGrpSpPr>
          <p:nvPr/>
        </p:nvGrpSpPr>
        <p:grpSpPr bwMode="auto">
          <a:xfrm>
            <a:off x="3810000" y="4648200"/>
            <a:ext cx="533400" cy="533400"/>
            <a:chOff x="1104" y="1632"/>
            <a:chExt cx="336" cy="336"/>
          </a:xfrm>
        </p:grpSpPr>
        <p:sp>
          <p:nvSpPr>
            <p:cNvPr id="22128" name="AutoShape 1138"/>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129" name="AutoShape 1139"/>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130" name="AutoShape 1140"/>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131" name="AutoShape 1141"/>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2081" name="Group 1142"/>
          <p:cNvGrpSpPr>
            <a:grpSpLocks/>
          </p:cNvGrpSpPr>
          <p:nvPr/>
        </p:nvGrpSpPr>
        <p:grpSpPr bwMode="auto">
          <a:xfrm>
            <a:off x="3962400" y="4419600"/>
            <a:ext cx="533400" cy="533400"/>
            <a:chOff x="1104" y="1632"/>
            <a:chExt cx="336" cy="336"/>
          </a:xfrm>
        </p:grpSpPr>
        <p:sp>
          <p:nvSpPr>
            <p:cNvPr id="22124" name="AutoShape 1143"/>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125" name="AutoShape 1144"/>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126" name="AutoShape 1145"/>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127" name="AutoShape 1146"/>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2082" name="Group 1147"/>
          <p:cNvGrpSpPr>
            <a:grpSpLocks/>
          </p:cNvGrpSpPr>
          <p:nvPr/>
        </p:nvGrpSpPr>
        <p:grpSpPr bwMode="auto">
          <a:xfrm rot="-5400000">
            <a:off x="4114800" y="4419600"/>
            <a:ext cx="533400" cy="533400"/>
            <a:chOff x="1104" y="1632"/>
            <a:chExt cx="336" cy="336"/>
          </a:xfrm>
        </p:grpSpPr>
        <p:sp>
          <p:nvSpPr>
            <p:cNvPr id="22120" name="AutoShape 1148"/>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121" name="AutoShape 1149"/>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122" name="AutoShape 1150"/>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123" name="AutoShape 1151"/>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2083" name="Group 1152"/>
          <p:cNvGrpSpPr>
            <a:grpSpLocks/>
          </p:cNvGrpSpPr>
          <p:nvPr/>
        </p:nvGrpSpPr>
        <p:grpSpPr bwMode="auto">
          <a:xfrm>
            <a:off x="4114800" y="4572000"/>
            <a:ext cx="533400" cy="533400"/>
            <a:chOff x="1104" y="1632"/>
            <a:chExt cx="336" cy="336"/>
          </a:xfrm>
        </p:grpSpPr>
        <p:sp>
          <p:nvSpPr>
            <p:cNvPr id="22116" name="AutoShape 1153"/>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117" name="AutoShape 1154"/>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118" name="AutoShape 1155"/>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119" name="AutoShape 1156"/>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2084" name="Group 1157"/>
          <p:cNvGrpSpPr>
            <a:grpSpLocks/>
          </p:cNvGrpSpPr>
          <p:nvPr/>
        </p:nvGrpSpPr>
        <p:grpSpPr bwMode="auto">
          <a:xfrm>
            <a:off x="3810000" y="4648200"/>
            <a:ext cx="533400" cy="533400"/>
            <a:chOff x="1104" y="1632"/>
            <a:chExt cx="336" cy="336"/>
          </a:xfrm>
        </p:grpSpPr>
        <p:sp>
          <p:nvSpPr>
            <p:cNvPr id="22112" name="AutoShape 1158"/>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113" name="AutoShape 1159"/>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114" name="AutoShape 1160"/>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115" name="AutoShape 1161"/>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2085" name="Group 1162"/>
          <p:cNvGrpSpPr>
            <a:grpSpLocks/>
          </p:cNvGrpSpPr>
          <p:nvPr/>
        </p:nvGrpSpPr>
        <p:grpSpPr bwMode="auto">
          <a:xfrm rot="-5400000">
            <a:off x="3962400" y="4800600"/>
            <a:ext cx="533400" cy="533400"/>
            <a:chOff x="1104" y="1632"/>
            <a:chExt cx="336" cy="336"/>
          </a:xfrm>
        </p:grpSpPr>
        <p:sp>
          <p:nvSpPr>
            <p:cNvPr id="22108" name="AutoShape 1163"/>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109" name="AutoShape 1164"/>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110" name="AutoShape 1165"/>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111" name="AutoShape 1166"/>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2086" name="Group 1167"/>
          <p:cNvGrpSpPr>
            <a:grpSpLocks/>
          </p:cNvGrpSpPr>
          <p:nvPr/>
        </p:nvGrpSpPr>
        <p:grpSpPr bwMode="auto">
          <a:xfrm>
            <a:off x="3962400" y="4800600"/>
            <a:ext cx="533400" cy="533400"/>
            <a:chOff x="1104" y="1632"/>
            <a:chExt cx="336" cy="336"/>
          </a:xfrm>
        </p:grpSpPr>
        <p:sp>
          <p:nvSpPr>
            <p:cNvPr id="22104" name="AutoShape 1168"/>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105" name="AutoShape 1169"/>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106" name="AutoShape 1170"/>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107" name="AutoShape 1171"/>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2087" name="Group 1172"/>
          <p:cNvGrpSpPr>
            <a:grpSpLocks/>
          </p:cNvGrpSpPr>
          <p:nvPr/>
        </p:nvGrpSpPr>
        <p:grpSpPr bwMode="auto">
          <a:xfrm>
            <a:off x="4114800" y="4572000"/>
            <a:ext cx="533400" cy="533400"/>
            <a:chOff x="1104" y="1632"/>
            <a:chExt cx="336" cy="336"/>
          </a:xfrm>
        </p:grpSpPr>
        <p:sp>
          <p:nvSpPr>
            <p:cNvPr id="22100" name="AutoShape 1173"/>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101" name="AutoShape 1174"/>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102" name="AutoShape 1175"/>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103" name="AutoShape 1176"/>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2088" name="Group 1177"/>
          <p:cNvGrpSpPr>
            <a:grpSpLocks/>
          </p:cNvGrpSpPr>
          <p:nvPr/>
        </p:nvGrpSpPr>
        <p:grpSpPr bwMode="auto">
          <a:xfrm>
            <a:off x="3962400" y="4800600"/>
            <a:ext cx="533400" cy="533400"/>
            <a:chOff x="1104" y="1632"/>
            <a:chExt cx="336" cy="336"/>
          </a:xfrm>
        </p:grpSpPr>
        <p:sp>
          <p:nvSpPr>
            <p:cNvPr id="22096" name="AutoShape 1178"/>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097" name="AutoShape 1179"/>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098" name="AutoShape 1180"/>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099" name="AutoShape 1181"/>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2089" name="Freeform 1184"/>
          <p:cNvSpPr>
            <a:spLocks/>
          </p:cNvSpPr>
          <p:nvPr/>
        </p:nvSpPr>
        <p:spPr bwMode="auto">
          <a:xfrm>
            <a:off x="3876675" y="1920875"/>
            <a:ext cx="2051050" cy="3767138"/>
          </a:xfrm>
          <a:custGeom>
            <a:avLst/>
            <a:gdLst>
              <a:gd name="T0" fmla="*/ 0 w 1292"/>
              <a:gd name="T1" fmla="*/ 0 h 2373"/>
              <a:gd name="T2" fmla="*/ 2147483647 w 1292"/>
              <a:gd name="T3" fmla="*/ 2147483647 h 2373"/>
              <a:gd name="T4" fmla="*/ 2147483647 w 1292"/>
              <a:gd name="T5" fmla="*/ 2147483647 h 2373"/>
              <a:gd name="T6" fmla="*/ 0 60000 65536"/>
              <a:gd name="T7" fmla="*/ 0 60000 65536"/>
              <a:gd name="T8" fmla="*/ 0 60000 65536"/>
              <a:gd name="T9" fmla="*/ 0 w 1292"/>
              <a:gd name="T10" fmla="*/ 0 h 2373"/>
              <a:gd name="T11" fmla="*/ 1292 w 1292"/>
              <a:gd name="T12" fmla="*/ 2373 h 2373"/>
            </a:gdLst>
            <a:ahLst/>
            <a:cxnLst>
              <a:cxn ang="T6">
                <a:pos x="T0" y="T1"/>
              </a:cxn>
              <a:cxn ang="T7">
                <a:pos x="T2" y="T3"/>
              </a:cxn>
              <a:cxn ang="T8">
                <a:pos x="T4" y="T5"/>
              </a:cxn>
            </a:cxnLst>
            <a:rect l="T9" t="T10" r="T11" b="T12"/>
            <a:pathLst>
              <a:path w="1292" h="2373">
                <a:moveTo>
                  <a:pt x="0" y="0"/>
                </a:moveTo>
                <a:lnTo>
                  <a:pt x="31" y="1405"/>
                </a:lnTo>
                <a:lnTo>
                  <a:pt x="1292" y="2373"/>
                </a:lnTo>
              </a:path>
            </a:pathLst>
          </a:custGeom>
          <a:noFill/>
          <a:ln w="38100">
            <a:solidFill>
              <a:srgbClr val="FF3300"/>
            </a:solidFill>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2090" name="Group 1186"/>
          <p:cNvGrpSpPr>
            <a:grpSpLocks/>
          </p:cNvGrpSpPr>
          <p:nvPr/>
        </p:nvGrpSpPr>
        <p:grpSpPr bwMode="auto">
          <a:xfrm flipH="1">
            <a:off x="3276600" y="3276600"/>
            <a:ext cx="533400" cy="533400"/>
            <a:chOff x="1104" y="1632"/>
            <a:chExt cx="336" cy="336"/>
          </a:xfrm>
        </p:grpSpPr>
        <p:sp>
          <p:nvSpPr>
            <p:cNvPr id="22092" name="AutoShape 1187"/>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093" name="AutoShape 1188"/>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094" name="AutoShape 1189"/>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095" name="AutoShape 1190"/>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2091" name="Text Box 1191"/>
          <p:cNvSpPr txBox="1">
            <a:spLocks noChangeArrowheads="1"/>
          </p:cNvSpPr>
          <p:nvPr/>
        </p:nvSpPr>
        <p:spPr bwMode="auto">
          <a:xfrm>
            <a:off x="7299325" y="6132513"/>
            <a:ext cx="755650" cy="366712"/>
          </a:xfrm>
          <a:prstGeom prst="rect">
            <a:avLst/>
          </a:prstGeom>
          <a:noFill/>
          <a:ln w="9525">
            <a:noFill/>
            <a:miter lim="800000"/>
            <a:headEnd/>
            <a:tailEnd/>
          </a:ln>
        </p:spPr>
        <p:txBody>
          <a:bodyPr wrap="none">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s-CL" sz="1800" b="0" i="0" u="none" strike="noStrike" kern="1200" cap="none" spc="0" normalizeH="0" baseline="0" noProof="0">
                <a:ln>
                  <a:noFill/>
                </a:ln>
                <a:solidFill>
                  <a:srgbClr val="000000"/>
                </a:solidFill>
                <a:effectLst/>
                <a:uLnTx/>
                <a:uFillTx/>
                <a:latin typeface="Arial" charset="0"/>
                <a:ea typeface="+mn-ea"/>
                <a:cs typeface="+mn-cs"/>
              </a:rPr>
              <a:t>verde</a:t>
            </a: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142299247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ext Box 2"/>
          <p:cNvSpPr txBox="1">
            <a:spLocks noChangeArrowheads="1"/>
          </p:cNvSpPr>
          <p:nvPr/>
        </p:nvSpPr>
        <p:spPr bwMode="auto">
          <a:xfrm>
            <a:off x="228600" y="152400"/>
            <a:ext cx="2203450" cy="366713"/>
          </a:xfrm>
          <a:prstGeom prst="rect">
            <a:avLst/>
          </a:prstGeom>
          <a:noFill/>
          <a:ln w="9525">
            <a:noFill/>
            <a:miter lim="800000"/>
            <a:headEnd/>
            <a:tailEnd/>
          </a:ln>
        </p:spPr>
        <p:txBody>
          <a:bodyPr wrap="none">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s-CL" sz="1800" b="0" i="0" u="none" strike="noStrike" kern="1200" cap="none" spc="0" normalizeH="0" baseline="0" noProof="0">
                <a:ln>
                  <a:noFill/>
                </a:ln>
                <a:solidFill>
                  <a:srgbClr val="000000"/>
                </a:solidFill>
                <a:effectLst/>
                <a:uLnTx/>
                <a:uFillTx/>
                <a:latin typeface="Arial" charset="0"/>
                <a:ea typeface="+mn-ea"/>
                <a:cs typeface="+mn-cs"/>
              </a:rPr>
              <a:t>Un ejemplo práctico</a:t>
            </a: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555" name="Text Box 3"/>
          <p:cNvSpPr txBox="1">
            <a:spLocks noChangeArrowheads="1"/>
          </p:cNvSpPr>
          <p:nvPr/>
        </p:nvSpPr>
        <p:spPr bwMode="auto">
          <a:xfrm>
            <a:off x="152400" y="838200"/>
            <a:ext cx="2940050" cy="915988"/>
          </a:xfrm>
          <a:prstGeom prst="rect">
            <a:avLst/>
          </a:prstGeom>
          <a:noFill/>
          <a:ln w="9525">
            <a:noFill/>
            <a:miter lim="800000"/>
            <a:headEnd/>
            <a:tailEnd/>
          </a:ln>
        </p:spPr>
        <p:txBody>
          <a:bodyPr wrap="none">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s-CL" sz="1800" b="0" i="0" u="none" strike="noStrike" kern="1200" cap="none" spc="0" normalizeH="0" baseline="0" noProof="0">
                <a:ln>
                  <a:noFill/>
                </a:ln>
                <a:solidFill>
                  <a:srgbClr val="000000"/>
                </a:solidFill>
                <a:effectLst/>
                <a:uLnTx/>
                <a:uFillTx/>
                <a:latin typeface="Arial" charset="0"/>
                <a:ea typeface="+mn-ea"/>
                <a:cs typeface="+mn-cs"/>
              </a:rPr>
              <a:t>Uso de dos características:</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556" name="Line 4"/>
          <p:cNvSpPr>
            <a:spLocks noChangeShapeType="1"/>
          </p:cNvSpPr>
          <p:nvPr/>
        </p:nvSpPr>
        <p:spPr bwMode="auto">
          <a:xfrm>
            <a:off x="0" y="609600"/>
            <a:ext cx="9144000" cy="0"/>
          </a:xfrm>
          <a:prstGeom prst="line">
            <a:avLst/>
          </a:prstGeom>
          <a:noFill/>
          <a:ln w="9525">
            <a:solidFill>
              <a:schemeClr val="tx1"/>
            </a:solidFill>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557" name="Line 5"/>
          <p:cNvSpPr>
            <a:spLocks noChangeShapeType="1"/>
          </p:cNvSpPr>
          <p:nvPr/>
        </p:nvSpPr>
        <p:spPr bwMode="auto">
          <a:xfrm flipV="1">
            <a:off x="1066800" y="1447800"/>
            <a:ext cx="0" cy="4876800"/>
          </a:xfrm>
          <a:prstGeom prst="line">
            <a:avLst/>
          </a:prstGeom>
          <a:noFill/>
          <a:ln w="9525">
            <a:solidFill>
              <a:schemeClr val="tx1"/>
            </a:solidFill>
            <a:round/>
            <a:headEnd/>
            <a:tailEnd type="triangle" w="med" len="me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558" name="Line 6"/>
          <p:cNvSpPr>
            <a:spLocks noChangeShapeType="1"/>
          </p:cNvSpPr>
          <p:nvPr/>
        </p:nvSpPr>
        <p:spPr bwMode="auto">
          <a:xfrm>
            <a:off x="762000" y="6096000"/>
            <a:ext cx="6858000" cy="0"/>
          </a:xfrm>
          <a:prstGeom prst="line">
            <a:avLst/>
          </a:prstGeom>
          <a:noFill/>
          <a:ln w="9525">
            <a:solidFill>
              <a:schemeClr val="tx1"/>
            </a:solidFill>
            <a:round/>
            <a:headEnd/>
            <a:tailEnd type="triangle" w="med" len="me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559" name="Text Box 8"/>
          <p:cNvSpPr txBox="1">
            <a:spLocks noChangeArrowheads="1"/>
          </p:cNvSpPr>
          <p:nvPr/>
        </p:nvSpPr>
        <p:spPr bwMode="auto">
          <a:xfrm>
            <a:off x="60325" y="1560513"/>
            <a:ext cx="641350" cy="366712"/>
          </a:xfrm>
          <a:prstGeom prst="rect">
            <a:avLst/>
          </a:prstGeom>
          <a:noFill/>
          <a:ln w="9525">
            <a:noFill/>
            <a:miter lim="800000"/>
            <a:headEnd/>
            <a:tailEnd/>
          </a:ln>
        </p:spPr>
        <p:txBody>
          <a:bodyPr wrap="none">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s-CL" sz="1800" b="0" i="0" u="none" strike="noStrike" kern="1200" cap="none" spc="0" normalizeH="0" baseline="0" noProof="0">
                <a:ln>
                  <a:noFill/>
                </a:ln>
                <a:solidFill>
                  <a:srgbClr val="000000"/>
                </a:solidFill>
                <a:effectLst/>
                <a:uLnTx/>
                <a:uFillTx/>
                <a:latin typeface="Arial" charset="0"/>
                <a:ea typeface="+mn-ea"/>
                <a:cs typeface="+mn-cs"/>
              </a:rPr>
              <a:t>área</a:t>
            </a: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560" name="Oval 9"/>
          <p:cNvSpPr>
            <a:spLocks noChangeArrowheads="1"/>
          </p:cNvSpPr>
          <p:nvPr/>
        </p:nvSpPr>
        <p:spPr bwMode="auto">
          <a:xfrm>
            <a:off x="4876800" y="2362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561" name="Oval 10"/>
          <p:cNvSpPr>
            <a:spLocks noChangeArrowheads="1"/>
          </p:cNvSpPr>
          <p:nvPr/>
        </p:nvSpPr>
        <p:spPr bwMode="auto">
          <a:xfrm>
            <a:off x="5029200" y="2514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562" name="Oval 11"/>
          <p:cNvSpPr>
            <a:spLocks noChangeArrowheads="1"/>
          </p:cNvSpPr>
          <p:nvPr/>
        </p:nvSpPr>
        <p:spPr bwMode="auto">
          <a:xfrm>
            <a:off x="5181600" y="2667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563" name="Oval 12"/>
          <p:cNvSpPr>
            <a:spLocks noChangeArrowheads="1"/>
          </p:cNvSpPr>
          <p:nvPr/>
        </p:nvSpPr>
        <p:spPr bwMode="auto">
          <a:xfrm>
            <a:off x="5334000" y="2819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564" name="Oval 13"/>
          <p:cNvSpPr>
            <a:spLocks noChangeArrowheads="1"/>
          </p:cNvSpPr>
          <p:nvPr/>
        </p:nvSpPr>
        <p:spPr bwMode="auto">
          <a:xfrm>
            <a:off x="4953000" y="2286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565" name="Oval 14"/>
          <p:cNvSpPr>
            <a:spLocks noChangeArrowheads="1"/>
          </p:cNvSpPr>
          <p:nvPr/>
        </p:nvSpPr>
        <p:spPr bwMode="auto">
          <a:xfrm>
            <a:off x="5105400" y="2438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566" name="Oval 15"/>
          <p:cNvSpPr>
            <a:spLocks noChangeArrowheads="1"/>
          </p:cNvSpPr>
          <p:nvPr/>
        </p:nvSpPr>
        <p:spPr bwMode="auto">
          <a:xfrm>
            <a:off x="5257800" y="2590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567" name="Oval 16"/>
          <p:cNvSpPr>
            <a:spLocks noChangeArrowheads="1"/>
          </p:cNvSpPr>
          <p:nvPr/>
        </p:nvSpPr>
        <p:spPr bwMode="auto">
          <a:xfrm>
            <a:off x="5410200" y="2743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3568" name="Group 17"/>
          <p:cNvGrpSpPr>
            <a:grpSpLocks/>
          </p:cNvGrpSpPr>
          <p:nvPr/>
        </p:nvGrpSpPr>
        <p:grpSpPr bwMode="auto">
          <a:xfrm flipH="1">
            <a:off x="4953000" y="2590800"/>
            <a:ext cx="304800" cy="304800"/>
            <a:chOff x="3696" y="1728"/>
            <a:chExt cx="192" cy="192"/>
          </a:xfrm>
        </p:grpSpPr>
        <p:sp>
          <p:nvSpPr>
            <p:cNvPr id="24736" name="Oval 18"/>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737" name="Oval 19"/>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738" name="Oval 20"/>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739" name="Oval 21"/>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3569" name="Oval 22"/>
          <p:cNvSpPr>
            <a:spLocks noChangeArrowheads="1"/>
          </p:cNvSpPr>
          <p:nvPr/>
        </p:nvSpPr>
        <p:spPr bwMode="auto">
          <a:xfrm>
            <a:off x="5029200" y="2514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570" name="Oval 23"/>
          <p:cNvSpPr>
            <a:spLocks noChangeArrowheads="1"/>
          </p:cNvSpPr>
          <p:nvPr/>
        </p:nvSpPr>
        <p:spPr bwMode="auto">
          <a:xfrm>
            <a:off x="5181600" y="2667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571" name="Oval 24"/>
          <p:cNvSpPr>
            <a:spLocks noChangeArrowheads="1"/>
          </p:cNvSpPr>
          <p:nvPr/>
        </p:nvSpPr>
        <p:spPr bwMode="auto">
          <a:xfrm>
            <a:off x="5334000" y="2819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572" name="Oval 25"/>
          <p:cNvSpPr>
            <a:spLocks noChangeArrowheads="1"/>
          </p:cNvSpPr>
          <p:nvPr/>
        </p:nvSpPr>
        <p:spPr bwMode="auto">
          <a:xfrm>
            <a:off x="5486400" y="2971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573" name="Oval 26"/>
          <p:cNvSpPr>
            <a:spLocks noChangeArrowheads="1"/>
          </p:cNvSpPr>
          <p:nvPr/>
        </p:nvSpPr>
        <p:spPr bwMode="auto">
          <a:xfrm>
            <a:off x="5105400" y="2438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574" name="Oval 27"/>
          <p:cNvSpPr>
            <a:spLocks noChangeArrowheads="1"/>
          </p:cNvSpPr>
          <p:nvPr/>
        </p:nvSpPr>
        <p:spPr bwMode="auto">
          <a:xfrm>
            <a:off x="5257800" y="2590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575" name="Oval 28"/>
          <p:cNvSpPr>
            <a:spLocks noChangeArrowheads="1"/>
          </p:cNvSpPr>
          <p:nvPr/>
        </p:nvSpPr>
        <p:spPr bwMode="auto">
          <a:xfrm>
            <a:off x="5410200" y="2743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576" name="Oval 29"/>
          <p:cNvSpPr>
            <a:spLocks noChangeArrowheads="1"/>
          </p:cNvSpPr>
          <p:nvPr/>
        </p:nvSpPr>
        <p:spPr bwMode="auto">
          <a:xfrm>
            <a:off x="5562600" y="2895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3577" name="Group 30"/>
          <p:cNvGrpSpPr>
            <a:grpSpLocks/>
          </p:cNvGrpSpPr>
          <p:nvPr/>
        </p:nvGrpSpPr>
        <p:grpSpPr bwMode="auto">
          <a:xfrm flipH="1">
            <a:off x="5105400" y="2743200"/>
            <a:ext cx="304800" cy="304800"/>
            <a:chOff x="3696" y="1728"/>
            <a:chExt cx="192" cy="192"/>
          </a:xfrm>
        </p:grpSpPr>
        <p:sp>
          <p:nvSpPr>
            <p:cNvPr id="24732" name="Oval 31"/>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733" name="Oval 32"/>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734" name="Oval 33"/>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735" name="Oval 34"/>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3578" name="Oval 35"/>
          <p:cNvSpPr>
            <a:spLocks noChangeArrowheads="1"/>
          </p:cNvSpPr>
          <p:nvPr/>
        </p:nvSpPr>
        <p:spPr bwMode="auto">
          <a:xfrm>
            <a:off x="5181600" y="2438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579" name="Oval 36"/>
          <p:cNvSpPr>
            <a:spLocks noChangeArrowheads="1"/>
          </p:cNvSpPr>
          <p:nvPr/>
        </p:nvSpPr>
        <p:spPr bwMode="auto">
          <a:xfrm>
            <a:off x="5334000" y="2590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580" name="Oval 37"/>
          <p:cNvSpPr>
            <a:spLocks noChangeArrowheads="1"/>
          </p:cNvSpPr>
          <p:nvPr/>
        </p:nvSpPr>
        <p:spPr bwMode="auto">
          <a:xfrm>
            <a:off x="5486400" y="2743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581" name="Oval 38"/>
          <p:cNvSpPr>
            <a:spLocks noChangeArrowheads="1"/>
          </p:cNvSpPr>
          <p:nvPr/>
        </p:nvSpPr>
        <p:spPr bwMode="auto">
          <a:xfrm>
            <a:off x="5638800" y="2895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582" name="Oval 39"/>
          <p:cNvSpPr>
            <a:spLocks noChangeArrowheads="1"/>
          </p:cNvSpPr>
          <p:nvPr/>
        </p:nvSpPr>
        <p:spPr bwMode="auto">
          <a:xfrm>
            <a:off x="5257800" y="2362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583" name="Oval 40"/>
          <p:cNvSpPr>
            <a:spLocks noChangeArrowheads="1"/>
          </p:cNvSpPr>
          <p:nvPr/>
        </p:nvSpPr>
        <p:spPr bwMode="auto">
          <a:xfrm>
            <a:off x="5410200" y="2514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584" name="Oval 41"/>
          <p:cNvSpPr>
            <a:spLocks noChangeArrowheads="1"/>
          </p:cNvSpPr>
          <p:nvPr/>
        </p:nvSpPr>
        <p:spPr bwMode="auto">
          <a:xfrm>
            <a:off x="5562600" y="2667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585" name="Oval 42"/>
          <p:cNvSpPr>
            <a:spLocks noChangeArrowheads="1"/>
          </p:cNvSpPr>
          <p:nvPr/>
        </p:nvSpPr>
        <p:spPr bwMode="auto">
          <a:xfrm>
            <a:off x="5715000" y="2819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3586" name="Group 43"/>
          <p:cNvGrpSpPr>
            <a:grpSpLocks/>
          </p:cNvGrpSpPr>
          <p:nvPr/>
        </p:nvGrpSpPr>
        <p:grpSpPr bwMode="auto">
          <a:xfrm flipH="1">
            <a:off x="5257800" y="2667000"/>
            <a:ext cx="304800" cy="304800"/>
            <a:chOff x="3696" y="1728"/>
            <a:chExt cx="192" cy="192"/>
          </a:xfrm>
        </p:grpSpPr>
        <p:sp>
          <p:nvSpPr>
            <p:cNvPr id="24728" name="Oval 44"/>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729" name="Oval 45"/>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730" name="Oval 46"/>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731" name="Oval 47"/>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3587" name="Oval 48"/>
          <p:cNvSpPr>
            <a:spLocks noChangeArrowheads="1"/>
          </p:cNvSpPr>
          <p:nvPr/>
        </p:nvSpPr>
        <p:spPr bwMode="auto">
          <a:xfrm>
            <a:off x="4800600" y="2819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588" name="Oval 49"/>
          <p:cNvSpPr>
            <a:spLocks noChangeArrowheads="1"/>
          </p:cNvSpPr>
          <p:nvPr/>
        </p:nvSpPr>
        <p:spPr bwMode="auto">
          <a:xfrm>
            <a:off x="4953000" y="2971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589" name="Oval 50"/>
          <p:cNvSpPr>
            <a:spLocks noChangeArrowheads="1"/>
          </p:cNvSpPr>
          <p:nvPr/>
        </p:nvSpPr>
        <p:spPr bwMode="auto">
          <a:xfrm>
            <a:off x="5105400" y="3124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590" name="Oval 51"/>
          <p:cNvSpPr>
            <a:spLocks noChangeArrowheads="1"/>
          </p:cNvSpPr>
          <p:nvPr/>
        </p:nvSpPr>
        <p:spPr bwMode="auto">
          <a:xfrm>
            <a:off x="4876800" y="2743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591" name="Oval 52"/>
          <p:cNvSpPr>
            <a:spLocks noChangeArrowheads="1"/>
          </p:cNvSpPr>
          <p:nvPr/>
        </p:nvSpPr>
        <p:spPr bwMode="auto">
          <a:xfrm>
            <a:off x="5029200" y="2895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592" name="Oval 53"/>
          <p:cNvSpPr>
            <a:spLocks noChangeArrowheads="1"/>
          </p:cNvSpPr>
          <p:nvPr/>
        </p:nvSpPr>
        <p:spPr bwMode="auto">
          <a:xfrm>
            <a:off x="5181600" y="3048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3593" name="Group 54"/>
          <p:cNvGrpSpPr>
            <a:grpSpLocks/>
          </p:cNvGrpSpPr>
          <p:nvPr/>
        </p:nvGrpSpPr>
        <p:grpSpPr bwMode="auto">
          <a:xfrm flipH="1">
            <a:off x="4724400" y="2895600"/>
            <a:ext cx="304800" cy="304800"/>
            <a:chOff x="3696" y="1728"/>
            <a:chExt cx="192" cy="192"/>
          </a:xfrm>
        </p:grpSpPr>
        <p:sp>
          <p:nvSpPr>
            <p:cNvPr id="24724" name="Oval 55"/>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725" name="Oval 56"/>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726" name="Oval 57"/>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727" name="Oval 58"/>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3594" name="Oval 59"/>
          <p:cNvSpPr>
            <a:spLocks noChangeArrowheads="1"/>
          </p:cNvSpPr>
          <p:nvPr/>
        </p:nvSpPr>
        <p:spPr bwMode="auto">
          <a:xfrm>
            <a:off x="4800600" y="2819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595" name="Oval 60"/>
          <p:cNvSpPr>
            <a:spLocks noChangeArrowheads="1"/>
          </p:cNvSpPr>
          <p:nvPr/>
        </p:nvSpPr>
        <p:spPr bwMode="auto">
          <a:xfrm>
            <a:off x="4953000" y="2971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596" name="Oval 61"/>
          <p:cNvSpPr>
            <a:spLocks noChangeArrowheads="1"/>
          </p:cNvSpPr>
          <p:nvPr/>
        </p:nvSpPr>
        <p:spPr bwMode="auto">
          <a:xfrm>
            <a:off x="5105400" y="3124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597" name="Oval 62"/>
          <p:cNvSpPr>
            <a:spLocks noChangeArrowheads="1"/>
          </p:cNvSpPr>
          <p:nvPr/>
        </p:nvSpPr>
        <p:spPr bwMode="auto">
          <a:xfrm>
            <a:off x="5257800" y="3276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598" name="Oval 63"/>
          <p:cNvSpPr>
            <a:spLocks noChangeArrowheads="1"/>
          </p:cNvSpPr>
          <p:nvPr/>
        </p:nvSpPr>
        <p:spPr bwMode="auto">
          <a:xfrm>
            <a:off x="4876800" y="2743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599" name="Oval 64"/>
          <p:cNvSpPr>
            <a:spLocks noChangeArrowheads="1"/>
          </p:cNvSpPr>
          <p:nvPr/>
        </p:nvSpPr>
        <p:spPr bwMode="auto">
          <a:xfrm>
            <a:off x="5029200" y="2895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600" name="Oval 65"/>
          <p:cNvSpPr>
            <a:spLocks noChangeArrowheads="1"/>
          </p:cNvSpPr>
          <p:nvPr/>
        </p:nvSpPr>
        <p:spPr bwMode="auto">
          <a:xfrm>
            <a:off x="5181600" y="3048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3601" name="Group 66"/>
          <p:cNvGrpSpPr>
            <a:grpSpLocks/>
          </p:cNvGrpSpPr>
          <p:nvPr/>
        </p:nvGrpSpPr>
        <p:grpSpPr bwMode="auto">
          <a:xfrm flipH="1">
            <a:off x="4876800" y="3048000"/>
            <a:ext cx="304800" cy="304800"/>
            <a:chOff x="3696" y="1728"/>
            <a:chExt cx="192" cy="192"/>
          </a:xfrm>
        </p:grpSpPr>
        <p:sp>
          <p:nvSpPr>
            <p:cNvPr id="24720" name="Oval 67"/>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721" name="Oval 68"/>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722" name="Oval 69"/>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723" name="Oval 70"/>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3602" name="Oval 71"/>
          <p:cNvSpPr>
            <a:spLocks noChangeArrowheads="1"/>
          </p:cNvSpPr>
          <p:nvPr/>
        </p:nvSpPr>
        <p:spPr bwMode="auto">
          <a:xfrm>
            <a:off x="4953000" y="2743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603" name="Oval 72"/>
          <p:cNvSpPr>
            <a:spLocks noChangeArrowheads="1"/>
          </p:cNvSpPr>
          <p:nvPr/>
        </p:nvSpPr>
        <p:spPr bwMode="auto">
          <a:xfrm>
            <a:off x="5105400" y="2895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604" name="Oval 73"/>
          <p:cNvSpPr>
            <a:spLocks noChangeArrowheads="1"/>
          </p:cNvSpPr>
          <p:nvPr/>
        </p:nvSpPr>
        <p:spPr bwMode="auto">
          <a:xfrm>
            <a:off x="5257800" y="3048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605" name="Oval 74"/>
          <p:cNvSpPr>
            <a:spLocks noChangeArrowheads="1"/>
          </p:cNvSpPr>
          <p:nvPr/>
        </p:nvSpPr>
        <p:spPr bwMode="auto">
          <a:xfrm>
            <a:off x="5181600" y="2819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3606" name="Group 75"/>
          <p:cNvGrpSpPr>
            <a:grpSpLocks/>
          </p:cNvGrpSpPr>
          <p:nvPr/>
        </p:nvGrpSpPr>
        <p:grpSpPr bwMode="auto">
          <a:xfrm flipH="1">
            <a:off x="5029200" y="2971800"/>
            <a:ext cx="304800" cy="304800"/>
            <a:chOff x="3696" y="1728"/>
            <a:chExt cx="192" cy="192"/>
          </a:xfrm>
        </p:grpSpPr>
        <p:sp>
          <p:nvSpPr>
            <p:cNvPr id="24716" name="Oval 76"/>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717" name="Oval 77"/>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718" name="Oval 78"/>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719" name="Oval 79"/>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3607" name="Oval 80"/>
          <p:cNvSpPr>
            <a:spLocks noChangeArrowheads="1"/>
          </p:cNvSpPr>
          <p:nvPr/>
        </p:nvSpPr>
        <p:spPr bwMode="auto">
          <a:xfrm>
            <a:off x="5334000" y="2895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608" name="Oval 81"/>
          <p:cNvSpPr>
            <a:spLocks noChangeArrowheads="1"/>
          </p:cNvSpPr>
          <p:nvPr/>
        </p:nvSpPr>
        <p:spPr bwMode="auto">
          <a:xfrm>
            <a:off x="5486400" y="3048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609" name="Oval 82"/>
          <p:cNvSpPr>
            <a:spLocks noChangeArrowheads="1"/>
          </p:cNvSpPr>
          <p:nvPr/>
        </p:nvSpPr>
        <p:spPr bwMode="auto">
          <a:xfrm>
            <a:off x="5638800" y="3200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610" name="Oval 83"/>
          <p:cNvSpPr>
            <a:spLocks noChangeArrowheads="1"/>
          </p:cNvSpPr>
          <p:nvPr/>
        </p:nvSpPr>
        <p:spPr bwMode="auto">
          <a:xfrm>
            <a:off x="5791200" y="3352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611" name="Oval 84"/>
          <p:cNvSpPr>
            <a:spLocks noChangeArrowheads="1"/>
          </p:cNvSpPr>
          <p:nvPr/>
        </p:nvSpPr>
        <p:spPr bwMode="auto">
          <a:xfrm>
            <a:off x="5410200" y="2819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612" name="Oval 85"/>
          <p:cNvSpPr>
            <a:spLocks noChangeArrowheads="1"/>
          </p:cNvSpPr>
          <p:nvPr/>
        </p:nvSpPr>
        <p:spPr bwMode="auto">
          <a:xfrm>
            <a:off x="5562600" y="2971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613" name="Oval 86"/>
          <p:cNvSpPr>
            <a:spLocks noChangeArrowheads="1"/>
          </p:cNvSpPr>
          <p:nvPr/>
        </p:nvSpPr>
        <p:spPr bwMode="auto">
          <a:xfrm>
            <a:off x="5715000" y="3124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614" name="Oval 87"/>
          <p:cNvSpPr>
            <a:spLocks noChangeArrowheads="1"/>
          </p:cNvSpPr>
          <p:nvPr/>
        </p:nvSpPr>
        <p:spPr bwMode="auto">
          <a:xfrm>
            <a:off x="5867400" y="3276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3615" name="Group 88"/>
          <p:cNvGrpSpPr>
            <a:grpSpLocks/>
          </p:cNvGrpSpPr>
          <p:nvPr/>
        </p:nvGrpSpPr>
        <p:grpSpPr bwMode="auto">
          <a:xfrm flipH="1">
            <a:off x="5410200" y="3124200"/>
            <a:ext cx="304800" cy="304800"/>
            <a:chOff x="3696" y="1728"/>
            <a:chExt cx="192" cy="192"/>
          </a:xfrm>
        </p:grpSpPr>
        <p:sp>
          <p:nvSpPr>
            <p:cNvPr id="24712" name="Oval 89"/>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713" name="Oval 90"/>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714" name="Oval 91"/>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715" name="Oval 92"/>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3616" name="Oval 93"/>
          <p:cNvSpPr>
            <a:spLocks noChangeArrowheads="1"/>
          </p:cNvSpPr>
          <p:nvPr/>
        </p:nvSpPr>
        <p:spPr bwMode="auto">
          <a:xfrm>
            <a:off x="5486400" y="3048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617" name="Oval 94"/>
          <p:cNvSpPr>
            <a:spLocks noChangeArrowheads="1"/>
          </p:cNvSpPr>
          <p:nvPr/>
        </p:nvSpPr>
        <p:spPr bwMode="auto">
          <a:xfrm>
            <a:off x="5638800" y="3200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618" name="Oval 95"/>
          <p:cNvSpPr>
            <a:spLocks noChangeArrowheads="1"/>
          </p:cNvSpPr>
          <p:nvPr/>
        </p:nvSpPr>
        <p:spPr bwMode="auto">
          <a:xfrm>
            <a:off x="5791200" y="3352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619" name="Oval 96"/>
          <p:cNvSpPr>
            <a:spLocks noChangeArrowheads="1"/>
          </p:cNvSpPr>
          <p:nvPr/>
        </p:nvSpPr>
        <p:spPr bwMode="auto">
          <a:xfrm>
            <a:off x="5943600" y="3505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620" name="Oval 97"/>
          <p:cNvSpPr>
            <a:spLocks noChangeArrowheads="1"/>
          </p:cNvSpPr>
          <p:nvPr/>
        </p:nvSpPr>
        <p:spPr bwMode="auto">
          <a:xfrm>
            <a:off x="5562600" y="2971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621" name="Oval 98"/>
          <p:cNvSpPr>
            <a:spLocks noChangeArrowheads="1"/>
          </p:cNvSpPr>
          <p:nvPr/>
        </p:nvSpPr>
        <p:spPr bwMode="auto">
          <a:xfrm>
            <a:off x="5715000" y="3124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622" name="Oval 99"/>
          <p:cNvSpPr>
            <a:spLocks noChangeArrowheads="1"/>
          </p:cNvSpPr>
          <p:nvPr/>
        </p:nvSpPr>
        <p:spPr bwMode="auto">
          <a:xfrm>
            <a:off x="5867400" y="3276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623" name="Oval 100"/>
          <p:cNvSpPr>
            <a:spLocks noChangeArrowheads="1"/>
          </p:cNvSpPr>
          <p:nvPr/>
        </p:nvSpPr>
        <p:spPr bwMode="auto">
          <a:xfrm>
            <a:off x="6019800" y="3429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3624" name="Group 101"/>
          <p:cNvGrpSpPr>
            <a:grpSpLocks/>
          </p:cNvGrpSpPr>
          <p:nvPr/>
        </p:nvGrpSpPr>
        <p:grpSpPr bwMode="auto">
          <a:xfrm flipH="1">
            <a:off x="5562600" y="3276600"/>
            <a:ext cx="304800" cy="304800"/>
            <a:chOff x="3696" y="1728"/>
            <a:chExt cx="192" cy="192"/>
          </a:xfrm>
        </p:grpSpPr>
        <p:sp>
          <p:nvSpPr>
            <p:cNvPr id="24708" name="Oval 102"/>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709" name="Oval 103"/>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710" name="Oval 104"/>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711" name="Oval 105"/>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3625" name="Oval 106"/>
          <p:cNvSpPr>
            <a:spLocks noChangeArrowheads="1"/>
          </p:cNvSpPr>
          <p:nvPr/>
        </p:nvSpPr>
        <p:spPr bwMode="auto">
          <a:xfrm>
            <a:off x="5638800" y="2971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626" name="Oval 107"/>
          <p:cNvSpPr>
            <a:spLocks noChangeArrowheads="1"/>
          </p:cNvSpPr>
          <p:nvPr/>
        </p:nvSpPr>
        <p:spPr bwMode="auto">
          <a:xfrm>
            <a:off x="5791200" y="3124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627" name="Oval 108"/>
          <p:cNvSpPr>
            <a:spLocks noChangeArrowheads="1"/>
          </p:cNvSpPr>
          <p:nvPr/>
        </p:nvSpPr>
        <p:spPr bwMode="auto">
          <a:xfrm>
            <a:off x="5943600" y="3276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628" name="Oval 109"/>
          <p:cNvSpPr>
            <a:spLocks noChangeArrowheads="1"/>
          </p:cNvSpPr>
          <p:nvPr/>
        </p:nvSpPr>
        <p:spPr bwMode="auto">
          <a:xfrm>
            <a:off x="6096000" y="3429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629" name="Oval 110"/>
          <p:cNvSpPr>
            <a:spLocks noChangeArrowheads="1"/>
          </p:cNvSpPr>
          <p:nvPr/>
        </p:nvSpPr>
        <p:spPr bwMode="auto">
          <a:xfrm>
            <a:off x="5715000" y="2895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630" name="Oval 111"/>
          <p:cNvSpPr>
            <a:spLocks noChangeArrowheads="1"/>
          </p:cNvSpPr>
          <p:nvPr/>
        </p:nvSpPr>
        <p:spPr bwMode="auto">
          <a:xfrm>
            <a:off x="5867400" y="3048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631" name="Oval 112"/>
          <p:cNvSpPr>
            <a:spLocks noChangeArrowheads="1"/>
          </p:cNvSpPr>
          <p:nvPr/>
        </p:nvSpPr>
        <p:spPr bwMode="auto">
          <a:xfrm>
            <a:off x="6019800" y="3200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632" name="Oval 113"/>
          <p:cNvSpPr>
            <a:spLocks noChangeArrowheads="1"/>
          </p:cNvSpPr>
          <p:nvPr/>
        </p:nvSpPr>
        <p:spPr bwMode="auto">
          <a:xfrm>
            <a:off x="6172200" y="3352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3633" name="Group 114"/>
          <p:cNvGrpSpPr>
            <a:grpSpLocks/>
          </p:cNvGrpSpPr>
          <p:nvPr/>
        </p:nvGrpSpPr>
        <p:grpSpPr bwMode="auto">
          <a:xfrm flipH="1">
            <a:off x="5715000" y="3200400"/>
            <a:ext cx="304800" cy="304800"/>
            <a:chOff x="3696" y="1728"/>
            <a:chExt cx="192" cy="192"/>
          </a:xfrm>
        </p:grpSpPr>
        <p:sp>
          <p:nvSpPr>
            <p:cNvPr id="24704" name="Oval 115"/>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705" name="Oval 116"/>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706" name="Oval 117"/>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707" name="Oval 118"/>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3634" name="Oval 119"/>
          <p:cNvSpPr>
            <a:spLocks noChangeArrowheads="1"/>
          </p:cNvSpPr>
          <p:nvPr/>
        </p:nvSpPr>
        <p:spPr bwMode="auto">
          <a:xfrm>
            <a:off x="5257800" y="3352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635" name="Oval 120"/>
          <p:cNvSpPr>
            <a:spLocks noChangeArrowheads="1"/>
          </p:cNvSpPr>
          <p:nvPr/>
        </p:nvSpPr>
        <p:spPr bwMode="auto">
          <a:xfrm>
            <a:off x="5410200" y="3505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636" name="Oval 121"/>
          <p:cNvSpPr>
            <a:spLocks noChangeArrowheads="1"/>
          </p:cNvSpPr>
          <p:nvPr/>
        </p:nvSpPr>
        <p:spPr bwMode="auto">
          <a:xfrm>
            <a:off x="5562600" y="3657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637" name="Oval 122"/>
          <p:cNvSpPr>
            <a:spLocks noChangeArrowheads="1"/>
          </p:cNvSpPr>
          <p:nvPr/>
        </p:nvSpPr>
        <p:spPr bwMode="auto">
          <a:xfrm>
            <a:off x="5334000" y="3276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638" name="Oval 123"/>
          <p:cNvSpPr>
            <a:spLocks noChangeArrowheads="1"/>
          </p:cNvSpPr>
          <p:nvPr/>
        </p:nvSpPr>
        <p:spPr bwMode="auto">
          <a:xfrm>
            <a:off x="5486400" y="3429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639" name="Oval 124"/>
          <p:cNvSpPr>
            <a:spLocks noChangeArrowheads="1"/>
          </p:cNvSpPr>
          <p:nvPr/>
        </p:nvSpPr>
        <p:spPr bwMode="auto">
          <a:xfrm>
            <a:off x="5638800" y="3581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3640" name="Group 125"/>
          <p:cNvGrpSpPr>
            <a:grpSpLocks/>
          </p:cNvGrpSpPr>
          <p:nvPr/>
        </p:nvGrpSpPr>
        <p:grpSpPr bwMode="auto">
          <a:xfrm flipH="1">
            <a:off x="5181600" y="3429000"/>
            <a:ext cx="304800" cy="304800"/>
            <a:chOff x="3696" y="1728"/>
            <a:chExt cx="192" cy="192"/>
          </a:xfrm>
        </p:grpSpPr>
        <p:sp>
          <p:nvSpPr>
            <p:cNvPr id="24700" name="Oval 126"/>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701" name="Oval 127"/>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702" name="Oval 128"/>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703" name="Oval 129"/>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3641" name="Oval 130"/>
          <p:cNvSpPr>
            <a:spLocks noChangeArrowheads="1"/>
          </p:cNvSpPr>
          <p:nvPr/>
        </p:nvSpPr>
        <p:spPr bwMode="auto">
          <a:xfrm>
            <a:off x="5257800" y="3352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642" name="Oval 131"/>
          <p:cNvSpPr>
            <a:spLocks noChangeArrowheads="1"/>
          </p:cNvSpPr>
          <p:nvPr/>
        </p:nvSpPr>
        <p:spPr bwMode="auto">
          <a:xfrm>
            <a:off x="5410200" y="3505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643" name="Oval 132"/>
          <p:cNvSpPr>
            <a:spLocks noChangeArrowheads="1"/>
          </p:cNvSpPr>
          <p:nvPr/>
        </p:nvSpPr>
        <p:spPr bwMode="auto">
          <a:xfrm>
            <a:off x="5562600" y="3657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644" name="Oval 133"/>
          <p:cNvSpPr>
            <a:spLocks noChangeArrowheads="1"/>
          </p:cNvSpPr>
          <p:nvPr/>
        </p:nvSpPr>
        <p:spPr bwMode="auto">
          <a:xfrm>
            <a:off x="5715000" y="3810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645" name="Oval 134"/>
          <p:cNvSpPr>
            <a:spLocks noChangeArrowheads="1"/>
          </p:cNvSpPr>
          <p:nvPr/>
        </p:nvSpPr>
        <p:spPr bwMode="auto">
          <a:xfrm>
            <a:off x="5334000" y="3276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646" name="Oval 135"/>
          <p:cNvSpPr>
            <a:spLocks noChangeArrowheads="1"/>
          </p:cNvSpPr>
          <p:nvPr/>
        </p:nvSpPr>
        <p:spPr bwMode="auto">
          <a:xfrm>
            <a:off x="5486400" y="3429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647" name="Oval 136"/>
          <p:cNvSpPr>
            <a:spLocks noChangeArrowheads="1"/>
          </p:cNvSpPr>
          <p:nvPr/>
        </p:nvSpPr>
        <p:spPr bwMode="auto">
          <a:xfrm>
            <a:off x="5638800" y="3581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3648" name="Group 137"/>
          <p:cNvGrpSpPr>
            <a:grpSpLocks/>
          </p:cNvGrpSpPr>
          <p:nvPr/>
        </p:nvGrpSpPr>
        <p:grpSpPr bwMode="auto">
          <a:xfrm flipH="1">
            <a:off x="5334000" y="3581400"/>
            <a:ext cx="304800" cy="304800"/>
            <a:chOff x="3696" y="1728"/>
            <a:chExt cx="192" cy="192"/>
          </a:xfrm>
        </p:grpSpPr>
        <p:sp>
          <p:nvSpPr>
            <p:cNvPr id="24696" name="Oval 138"/>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697" name="Oval 139"/>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698" name="Oval 140"/>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699" name="Oval 141"/>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3649" name="Oval 142"/>
          <p:cNvSpPr>
            <a:spLocks noChangeArrowheads="1"/>
          </p:cNvSpPr>
          <p:nvPr/>
        </p:nvSpPr>
        <p:spPr bwMode="auto">
          <a:xfrm>
            <a:off x="5410200" y="3276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650" name="Oval 143"/>
          <p:cNvSpPr>
            <a:spLocks noChangeArrowheads="1"/>
          </p:cNvSpPr>
          <p:nvPr/>
        </p:nvSpPr>
        <p:spPr bwMode="auto">
          <a:xfrm>
            <a:off x="5562600" y="3429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651" name="Oval 144"/>
          <p:cNvSpPr>
            <a:spLocks noChangeArrowheads="1"/>
          </p:cNvSpPr>
          <p:nvPr/>
        </p:nvSpPr>
        <p:spPr bwMode="auto">
          <a:xfrm>
            <a:off x="5715000" y="3581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652" name="Oval 145"/>
          <p:cNvSpPr>
            <a:spLocks noChangeArrowheads="1"/>
          </p:cNvSpPr>
          <p:nvPr/>
        </p:nvSpPr>
        <p:spPr bwMode="auto">
          <a:xfrm>
            <a:off x="5638800" y="3352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3653" name="Group 146"/>
          <p:cNvGrpSpPr>
            <a:grpSpLocks/>
          </p:cNvGrpSpPr>
          <p:nvPr/>
        </p:nvGrpSpPr>
        <p:grpSpPr bwMode="auto">
          <a:xfrm flipH="1">
            <a:off x="5486400" y="3505200"/>
            <a:ext cx="304800" cy="304800"/>
            <a:chOff x="3696" y="1728"/>
            <a:chExt cx="192" cy="192"/>
          </a:xfrm>
        </p:grpSpPr>
        <p:sp>
          <p:nvSpPr>
            <p:cNvPr id="24692" name="Oval 147"/>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693" name="Oval 148"/>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694" name="Oval 149"/>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695" name="Oval 150"/>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3654" name="Oval 151"/>
          <p:cNvSpPr>
            <a:spLocks noChangeArrowheads="1"/>
          </p:cNvSpPr>
          <p:nvPr/>
        </p:nvSpPr>
        <p:spPr bwMode="auto">
          <a:xfrm>
            <a:off x="4572000" y="2819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655" name="Oval 152"/>
          <p:cNvSpPr>
            <a:spLocks noChangeArrowheads="1"/>
          </p:cNvSpPr>
          <p:nvPr/>
        </p:nvSpPr>
        <p:spPr bwMode="auto">
          <a:xfrm>
            <a:off x="4724400" y="2971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656" name="Oval 153"/>
          <p:cNvSpPr>
            <a:spLocks noChangeArrowheads="1"/>
          </p:cNvSpPr>
          <p:nvPr/>
        </p:nvSpPr>
        <p:spPr bwMode="auto">
          <a:xfrm>
            <a:off x="4800600" y="2895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657" name="Oval 154"/>
          <p:cNvSpPr>
            <a:spLocks noChangeArrowheads="1"/>
          </p:cNvSpPr>
          <p:nvPr/>
        </p:nvSpPr>
        <p:spPr bwMode="auto">
          <a:xfrm>
            <a:off x="4572000" y="2819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658" name="Oval 155"/>
          <p:cNvSpPr>
            <a:spLocks noChangeArrowheads="1"/>
          </p:cNvSpPr>
          <p:nvPr/>
        </p:nvSpPr>
        <p:spPr bwMode="auto">
          <a:xfrm>
            <a:off x="4724400" y="2971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659" name="Oval 156"/>
          <p:cNvSpPr>
            <a:spLocks noChangeArrowheads="1"/>
          </p:cNvSpPr>
          <p:nvPr/>
        </p:nvSpPr>
        <p:spPr bwMode="auto">
          <a:xfrm>
            <a:off x="4876800" y="3124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660" name="Oval 157"/>
          <p:cNvSpPr>
            <a:spLocks noChangeArrowheads="1"/>
          </p:cNvSpPr>
          <p:nvPr/>
        </p:nvSpPr>
        <p:spPr bwMode="auto">
          <a:xfrm>
            <a:off x="4800600" y="2895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661" name="Oval 158"/>
          <p:cNvSpPr>
            <a:spLocks noChangeArrowheads="1"/>
          </p:cNvSpPr>
          <p:nvPr/>
        </p:nvSpPr>
        <p:spPr bwMode="auto">
          <a:xfrm>
            <a:off x="4953000" y="3048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662" name="Oval 159"/>
          <p:cNvSpPr>
            <a:spLocks noChangeArrowheads="1"/>
          </p:cNvSpPr>
          <p:nvPr/>
        </p:nvSpPr>
        <p:spPr bwMode="auto">
          <a:xfrm>
            <a:off x="4876800" y="2895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663" name="Oval 160"/>
          <p:cNvSpPr>
            <a:spLocks noChangeArrowheads="1"/>
          </p:cNvSpPr>
          <p:nvPr/>
        </p:nvSpPr>
        <p:spPr bwMode="auto">
          <a:xfrm>
            <a:off x="5029200" y="3048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664" name="Oval 161"/>
          <p:cNvSpPr>
            <a:spLocks noChangeArrowheads="1"/>
          </p:cNvSpPr>
          <p:nvPr/>
        </p:nvSpPr>
        <p:spPr bwMode="auto">
          <a:xfrm>
            <a:off x="4953000" y="2819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665" name="Oval 162"/>
          <p:cNvSpPr>
            <a:spLocks noChangeArrowheads="1"/>
          </p:cNvSpPr>
          <p:nvPr/>
        </p:nvSpPr>
        <p:spPr bwMode="auto">
          <a:xfrm>
            <a:off x="5105400" y="2971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3666" name="Group 163"/>
          <p:cNvGrpSpPr>
            <a:grpSpLocks/>
          </p:cNvGrpSpPr>
          <p:nvPr/>
        </p:nvGrpSpPr>
        <p:grpSpPr bwMode="auto">
          <a:xfrm flipH="1">
            <a:off x="4648200" y="2819400"/>
            <a:ext cx="304800" cy="304800"/>
            <a:chOff x="3696" y="1728"/>
            <a:chExt cx="192" cy="192"/>
          </a:xfrm>
        </p:grpSpPr>
        <p:sp>
          <p:nvSpPr>
            <p:cNvPr id="24688" name="Oval 164"/>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689" name="Oval 165"/>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690" name="Oval 166"/>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691" name="Oval 167"/>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3667" name="Oval 168"/>
          <p:cNvSpPr>
            <a:spLocks noChangeArrowheads="1"/>
          </p:cNvSpPr>
          <p:nvPr/>
        </p:nvSpPr>
        <p:spPr bwMode="auto">
          <a:xfrm>
            <a:off x="4572000" y="3200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668" name="Oval 169"/>
          <p:cNvSpPr>
            <a:spLocks noChangeArrowheads="1"/>
          </p:cNvSpPr>
          <p:nvPr/>
        </p:nvSpPr>
        <p:spPr bwMode="auto">
          <a:xfrm>
            <a:off x="4648200" y="3429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669" name="Oval 170"/>
          <p:cNvSpPr>
            <a:spLocks noChangeArrowheads="1"/>
          </p:cNvSpPr>
          <p:nvPr/>
        </p:nvSpPr>
        <p:spPr bwMode="auto">
          <a:xfrm>
            <a:off x="4572000" y="3200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670" name="Oval 171"/>
          <p:cNvSpPr>
            <a:spLocks noChangeArrowheads="1"/>
          </p:cNvSpPr>
          <p:nvPr/>
        </p:nvSpPr>
        <p:spPr bwMode="auto">
          <a:xfrm>
            <a:off x="4648200" y="3200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671" name="Oval 172"/>
          <p:cNvSpPr>
            <a:spLocks noChangeArrowheads="1"/>
          </p:cNvSpPr>
          <p:nvPr/>
        </p:nvSpPr>
        <p:spPr bwMode="auto">
          <a:xfrm>
            <a:off x="4572000" y="2971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672" name="Oval 173"/>
          <p:cNvSpPr>
            <a:spLocks noChangeArrowheads="1"/>
          </p:cNvSpPr>
          <p:nvPr/>
        </p:nvSpPr>
        <p:spPr bwMode="auto">
          <a:xfrm>
            <a:off x="4724400" y="3048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673" name="Oval 174"/>
          <p:cNvSpPr>
            <a:spLocks noChangeArrowheads="1"/>
          </p:cNvSpPr>
          <p:nvPr/>
        </p:nvSpPr>
        <p:spPr bwMode="auto">
          <a:xfrm>
            <a:off x="4876800" y="3200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674" name="Oval 175"/>
          <p:cNvSpPr>
            <a:spLocks noChangeArrowheads="1"/>
          </p:cNvSpPr>
          <p:nvPr/>
        </p:nvSpPr>
        <p:spPr bwMode="auto">
          <a:xfrm>
            <a:off x="5029200" y="3352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675" name="Oval 176"/>
          <p:cNvSpPr>
            <a:spLocks noChangeArrowheads="1"/>
          </p:cNvSpPr>
          <p:nvPr/>
        </p:nvSpPr>
        <p:spPr bwMode="auto">
          <a:xfrm>
            <a:off x="5181600" y="3505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676" name="Oval 177"/>
          <p:cNvSpPr>
            <a:spLocks noChangeArrowheads="1"/>
          </p:cNvSpPr>
          <p:nvPr/>
        </p:nvSpPr>
        <p:spPr bwMode="auto">
          <a:xfrm>
            <a:off x="4800600" y="2971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677" name="Oval 178"/>
          <p:cNvSpPr>
            <a:spLocks noChangeArrowheads="1"/>
          </p:cNvSpPr>
          <p:nvPr/>
        </p:nvSpPr>
        <p:spPr bwMode="auto">
          <a:xfrm>
            <a:off x="4953000" y="3124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678" name="Oval 179"/>
          <p:cNvSpPr>
            <a:spLocks noChangeArrowheads="1"/>
          </p:cNvSpPr>
          <p:nvPr/>
        </p:nvSpPr>
        <p:spPr bwMode="auto">
          <a:xfrm>
            <a:off x="5105400" y="3276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679" name="Oval 180"/>
          <p:cNvSpPr>
            <a:spLocks noChangeArrowheads="1"/>
          </p:cNvSpPr>
          <p:nvPr/>
        </p:nvSpPr>
        <p:spPr bwMode="auto">
          <a:xfrm>
            <a:off x="5257800" y="3429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3680" name="Group 181"/>
          <p:cNvGrpSpPr>
            <a:grpSpLocks/>
          </p:cNvGrpSpPr>
          <p:nvPr/>
        </p:nvGrpSpPr>
        <p:grpSpPr bwMode="auto">
          <a:xfrm flipH="1">
            <a:off x="4800600" y="3276600"/>
            <a:ext cx="304800" cy="304800"/>
            <a:chOff x="3696" y="1728"/>
            <a:chExt cx="192" cy="192"/>
          </a:xfrm>
        </p:grpSpPr>
        <p:sp>
          <p:nvSpPr>
            <p:cNvPr id="24684" name="Oval 182"/>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685" name="Oval 183"/>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686" name="Oval 184"/>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687" name="Oval 185"/>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3681" name="Oval 186"/>
          <p:cNvSpPr>
            <a:spLocks noChangeArrowheads="1"/>
          </p:cNvSpPr>
          <p:nvPr/>
        </p:nvSpPr>
        <p:spPr bwMode="auto">
          <a:xfrm>
            <a:off x="4876800" y="3200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682" name="Oval 187"/>
          <p:cNvSpPr>
            <a:spLocks noChangeArrowheads="1"/>
          </p:cNvSpPr>
          <p:nvPr/>
        </p:nvSpPr>
        <p:spPr bwMode="auto">
          <a:xfrm>
            <a:off x="5029200" y="3352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683" name="Oval 188"/>
          <p:cNvSpPr>
            <a:spLocks noChangeArrowheads="1"/>
          </p:cNvSpPr>
          <p:nvPr/>
        </p:nvSpPr>
        <p:spPr bwMode="auto">
          <a:xfrm>
            <a:off x="5181600" y="3505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684" name="Oval 189"/>
          <p:cNvSpPr>
            <a:spLocks noChangeArrowheads="1"/>
          </p:cNvSpPr>
          <p:nvPr/>
        </p:nvSpPr>
        <p:spPr bwMode="auto">
          <a:xfrm>
            <a:off x="5334000" y="3657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685" name="Oval 190"/>
          <p:cNvSpPr>
            <a:spLocks noChangeArrowheads="1"/>
          </p:cNvSpPr>
          <p:nvPr/>
        </p:nvSpPr>
        <p:spPr bwMode="auto">
          <a:xfrm>
            <a:off x="4953000" y="3124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686" name="Oval 191"/>
          <p:cNvSpPr>
            <a:spLocks noChangeArrowheads="1"/>
          </p:cNvSpPr>
          <p:nvPr/>
        </p:nvSpPr>
        <p:spPr bwMode="auto">
          <a:xfrm>
            <a:off x="5105400" y="3276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687" name="Oval 192"/>
          <p:cNvSpPr>
            <a:spLocks noChangeArrowheads="1"/>
          </p:cNvSpPr>
          <p:nvPr/>
        </p:nvSpPr>
        <p:spPr bwMode="auto">
          <a:xfrm>
            <a:off x="5257800" y="3429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688" name="Oval 193"/>
          <p:cNvSpPr>
            <a:spLocks noChangeArrowheads="1"/>
          </p:cNvSpPr>
          <p:nvPr/>
        </p:nvSpPr>
        <p:spPr bwMode="auto">
          <a:xfrm>
            <a:off x="5410200" y="3581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3689" name="Group 194"/>
          <p:cNvGrpSpPr>
            <a:grpSpLocks/>
          </p:cNvGrpSpPr>
          <p:nvPr/>
        </p:nvGrpSpPr>
        <p:grpSpPr bwMode="auto">
          <a:xfrm flipH="1">
            <a:off x="4953000" y="3429000"/>
            <a:ext cx="304800" cy="304800"/>
            <a:chOff x="3696" y="1728"/>
            <a:chExt cx="192" cy="192"/>
          </a:xfrm>
        </p:grpSpPr>
        <p:sp>
          <p:nvSpPr>
            <p:cNvPr id="24680" name="Oval 195"/>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681" name="Oval 196"/>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682" name="Oval 197"/>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683" name="Oval 198"/>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3690" name="Oval 199"/>
          <p:cNvSpPr>
            <a:spLocks noChangeArrowheads="1"/>
          </p:cNvSpPr>
          <p:nvPr/>
        </p:nvSpPr>
        <p:spPr bwMode="auto">
          <a:xfrm>
            <a:off x="5029200" y="3124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691" name="Oval 200"/>
          <p:cNvSpPr>
            <a:spLocks noChangeArrowheads="1"/>
          </p:cNvSpPr>
          <p:nvPr/>
        </p:nvSpPr>
        <p:spPr bwMode="auto">
          <a:xfrm>
            <a:off x="5181600" y="3276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692" name="Oval 201"/>
          <p:cNvSpPr>
            <a:spLocks noChangeArrowheads="1"/>
          </p:cNvSpPr>
          <p:nvPr/>
        </p:nvSpPr>
        <p:spPr bwMode="auto">
          <a:xfrm>
            <a:off x="5334000" y="3429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693" name="Oval 202"/>
          <p:cNvSpPr>
            <a:spLocks noChangeArrowheads="1"/>
          </p:cNvSpPr>
          <p:nvPr/>
        </p:nvSpPr>
        <p:spPr bwMode="auto">
          <a:xfrm>
            <a:off x="5486400" y="3581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694" name="Oval 203"/>
          <p:cNvSpPr>
            <a:spLocks noChangeArrowheads="1"/>
          </p:cNvSpPr>
          <p:nvPr/>
        </p:nvSpPr>
        <p:spPr bwMode="auto">
          <a:xfrm>
            <a:off x="5105400" y="3048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695" name="Oval 204"/>
          <p:cNvSpPr>
            <a:spLocks noChangeArrowheads="1"/>
          </p:cNvSpPr>
          <p:nvPr/>
        </p:nvSpPr>
        <p:spPr bwMode="auto">
          <a:xfrm>
            <a:off x="5257800" y="3200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696" name="Oval 205"/>
          <p:cNvSpPr>
            <a:spLocks noChangeArrowheads="1"/>
          </p:cNvSpPr>
          <p:nvPr/>
        </p:nvSpPr>
        <p:spPr bwMode="auto">
          <a:xfrm>
            <a:off x="5410200" y="3352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697" name="Oval 206"/>
          <p:cNvSpPr>
            <a:spLocks noChangeArrowheads="1"/>
          </p:cNvSpPr>
          <p:nvPr/>
        </p:nvSpPr>
        <p:spPr bwMode="auto">
          <a:xfrm>
            <a:off x="5562600" y="3505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3698" name="Group 207"/>
          <p:cNvGrpSpPr>
            <a:grpSpLocks/>
          </p:cNvGrpSpPr>
          <p:nvPr/>
        </p:nvGrpSpPr>
        <p:grpSpPr bwMode="auto">
          <a:xfrm flipH="1">
            <a:off x="5105400" y="3352800"/>
            <a:ext cx="304800" cy="304800"/>
            <a:chOff x="3696" y="1728"/>
            <a:chExt cx="192" cy="192"/>
          </a:xfrm>
        </p:grpSpPr>
        <p:sp>
          <p:nvSpPr>
            <p:cNvPr id="24676" name="Oval 208"/>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677" name="Oval 209"/>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678" name="Oval 210"/>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679" name="Oval 211"/>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3699" name="Oval 212"/>
          <p:cNvSpPr>
            <a:spLocks noChangeArrowheads="1"/>
          </p:cNvSpPr>
          <p:nvPr/>
        </p:nvSpPr>
        <p:spPr bwMode="auto">
          <a:xfrm>
            <a:off x="4648200" y="3505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700" name="Oval 213"/>
          <p:cNvSpPr>
            <a:spLocks noChangeArrowheads="1"/>
          </p:cNvSpPr>
          <p:nvPr/>
        </p:nvSpPr>
        <p:spPr bwMode="auto">
          <a:xfrm>
            <a:off x="4800600" y="3657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701" name="Oval 214"/>
          <p:cNvSpPr>
            <a:spLocks noChangeArrowheads="1"/>
          </p:cNvSpPr>
          <p:nvPr/>
        </p:nvSpPr>
        <p:spPr bwMode="auto">
          <a:xfrm>
            <a:off x="4953000" y="3810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702" name="Oval 215"/>
          <p:cNvSpPr>
            <a:spLocks noChangeArrowheads="1"/>
          </p:cNvSpPr>
          <p:nvPr/>
        </p:nvSpPr>
        <p:spPr bwMode="auto">
          <a:xfrm>
            <a:off x="4724400" y="3429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703" name="Oval 216"/>
          <p:cNvSpPr>
            <a:spLocks noChangeArrowheads="1"/>
          </p:cNvSpPr>
          <p:nvPr/>
        </p:nvSpPr>
        <p:spPr bwMode="auto">
          <a:xfrm>
            <a:off x="4876800" y="3581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704" name="Oval 217"/>
          <p:cNvSpPr>
            <a:spLocks noChangeArrowheads="1"/>
          </p:cNvSpPr>
          <p:nvPr/>
        </p:nvSpPr>
        <p:spPr bwMode="auto">
          <a:xfrm>
            <a:off x="5029200" y="3733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3705" name="Group 218"/>
          <p:cNvGrpSpPr>
            <a:grpSpLocks/>
          </p:cNvGrpSpPr>
          <p:nvPr/>
        </p:nvGrpSpPr>
        <p:grpSpPr bwMode="auto">
          <a:xfrm flipH="1">
            <a:off x="4572000" y="3581400"/>
            <a:ext cx="304800" cy="304800"/>
            <a:chOff x="3696" y="1728"/>
            <a:chExt cx="192" cy="192"/>
          </a:xfrm>
        </p:grpSpPr>
        <p:sp>
          <p:nvSpPr>
            <p:cNvPr id="24672" name="Oval 219"/>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673" name="Oval 220"/>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674" name="Oval 221"/>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675" name="Oval 222"/>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3706" name="Oval 223"/>
          <p:cNvSpPr>
            <a:spLocks noChangeArrowheads="1"/>
          </p:cNvSpPr>
          <p:nvPr/>
        </p:nvSpPr>
        <p:spPr bwMode="auto">
          <a:xfrm>
            <a:off x="4648200" y="3505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707" name="Oval 224"/>
          <p:cNvSpPr>
            <a:spLocks noChangeArrowheads="1"/>
          </p:cNvSpPr>
          <p:nvPr/>
        </p:nvSpPr>
        <p:spPr bwMode="auto">
          <a:xfrm>
            <a:off x="4800600" y="3657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708" name="Oval 225"/>
          <p:cNvSpPr>
            <a:spLocks noChangeArrowheads="1"/>
          </p:cNvSpPr>
          <p:nvPr/>
        </p:nvSpPr>
        <p:spPr bwMode="auto">
          <a:xfrm>
            <a:off x="4953000" y="3810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709" name="Oval 226"/>
          <p:cNvSpPr>
            <a:spLocks noChangeArrowheads="1"/>
          </p:cNvSpPr>
          <p:nvPr/>
        </p:nvSpPr>
        <p:spPr bwMode="auto">
          <a:xfrm>
            <a:off x="5105400" y="3962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710" name="Oval 227"/>
          <p:cNvSpPr>
            <a:spLocks noChangeArrowheads="1"/>
          </p:cNvSpPr>
          <p:nvPr/>
        </p:nvSpPr>
        <p:spPr bwMode="auto">
          <a:xfrm>
            <a:off x="4724400" y="3429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711" name="Oval 228"/>
          <p:cNvSpPr>
            <a:spLocks noChangeArrowheads="1"/>
          </p:cNvSpPr>
          <p:nvPr/>
        </p:nvSpPr>
        <p:spPr bwMode="auto">
          <a:xfrm>
            <a:off x="4876800" y="3581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712" name="Oval 229"/>
          <p:cNvSpPr>
            <a:spLocks noChangeArrowheads="1"/>
          </p:cNvSpPr>
          <p:nvPr/>
        </p:nvSpPr>
        <p:spPr bwMode="auto">
          <a:xfrm>
            <a:off x="5029200" y="3733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3713" name="Group 230"/>
          <p:cNvGrpSpPr>
            <a:grpSpLocks/>
          </p:cNvGrpSpPr>
          <p:nvPr/>
        </p:nvGrpSpPr>
        <p:grpSpPr bwMode="auto">
          <a:xfrm flipH="1">
            <a:off x="4724400" y="3733800"/>
            <a:ext cx="304800" cy="304800"/>
            <a:chOff x="3696" y="1728"/>
            <a:chExt cx="192" cy="192"/>
          </a:xfrm>
        </p:grpSpPr>
        <p:sp>
          <p:nvSpPr>
            <p:cNvPr id="24668" name="Oval 231"/>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669" name="Oval 232"/>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670" name="Oval 233"/>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671" name="Oval 234"/>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3714" name="Oval 235"/>
          <p:cNvSpPr>
            <a:spLocks noChangeArrowheads="1"/>
          </p:cNvSpPr>
          <p:nvPr/>
        </p:nvSpPr>
        <p:spPr bwMode="auto">
          <a:xfrm>
            <a:off x="4800600" y="3429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715" name="Oval 236"/>
          <p:cNvSpPr>
            <a:spLocks noChangeArrowheads="1"/>
          </p:cNvSpPr>
          <p:nvPr/>
        </p:nvSpPr>
        <p:spPr bwMode="auto">
          <a:xfrm>
            <a:off x="4953000" y="3581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716" name="Oval 237"/>
          <p:cNvSpPr>
            <a:spLocks noChangeArrowheads="1"/>
          </p:cNvSpPr>
          <p:nvPr/>
        </p:nvSpPr>
        <p:spPr bwMode="auto">
          <a:xfrm>
            <a:off x="5105400" y="3733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717" name="Oval 238"/>
          <p:cNvSpPr>
            <a:spLocks noChangeArrowheads="1"/>
          </p:cNvSpPr>
          <p:nvPr/>
        </p:nvSpPr>
        <p:spPr bwMode="auto">
          <a:xfrm>
            <a:off x="5029200" y="3505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3718" name="Group 239"/>
          <p:cNvGrpSpPr>
            <a:grpSpLocks/>
          </p:cNvGrpSpPr>
          <p:nvPr/>
        </p:nvGrpSpPr>
        <p:grpSpPr bwMode="auto">
          <a:xfrm flipH="1">
            <a:off x="4876800" y="3657600"/>
            <a:ext cx="304800" cy="304800"/>
            <a:chOff x="3696" y="1728"/>
            <a:chExt cx="192" cy="192"/>
          </a:xfrm>
        </p:grpSpPr>
        <p:sp>
          <p:nvSpPr>
            <p:cNvPr id="24664" name="Oval 240"/>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665" name="Oval 241"/>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666" name="Oval 242"/>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667" name="Oval 243"/>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3719" name="Oval 244"/>
          <p:cNvSpPr>
            <a:spLocks noChangeArrowheads="1"/>
          </p:cNvSpPr>
          <p:nvPr/>
        </p:nvSpPr>
        <p:spPr bwMode="auto">
          <a:xfrm>
            <a:off x="4267200" y="2743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720" name="Oval 245"/>
          <p:cNvSpPr>
            <a:spLocks noChangeArrowheads="1"/>
          </p:cNvSpPr>
          <p:nvPr/>
        </p:nvSpPr>
        <p:spPr bwMode="auto">
          <a:xfrm>
            <a:off x="4419600" y="2895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721" name="Oval 246"/>
          <p:cNvSpPr>
            <a:spLocks noChangeArrowheads="1"/>
          </p:cNvSpPr>
          <p:nvPr/>
        </p:nvSpPr>
        <p:spPr bwMode="auto">
          <a:xfrm>
            <a:off x="4572000" y="3048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722" name="Oval 247"/>
          <p:cNvSpPr>
            <a:spLocks noChangeArrowheads="1"/>
          </p:cNvSpPr>
          <p:nvPr/>
        </p:nvSpPr>
        <p:spPr bwMode="auto">
          <a:xfrm>
            <a:off x="4724400" y="3200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723" name="Oval 248"/>
          <p:cNvSpPr>
            <a:spLocks noChangeArrowheads="1"/>
          </p:cNvSpPr>
          <p:nvPr/>
        </p:nvSpPr>
        <p:spPr bwMode="auto">
          <a:xfrm>
            <a:off x="4343400" y="2667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724" name="Oval 249"/>
          <p:cNvSpPr>
            <a:spLocks noChangeArrowheads="1"/>
          </p:cNvSpPr>
          <p:nvPr/>
        </p:nvSpPr>
        <p:spPr bwMode="auto">
          <a:xfrm>
            <a:off x="4495800" y="2819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725" name="Oval 250"/>
          <p:cNvSpPr>
            <a:spLocks noChangeArrowheads="1"/>
          </p:cNvSpPr>
          <p:nvPr/>
        </p:nvSpPr>
        <p:spPr bwMode="auto">
          <a:xfrm>
            <a:off x="4648200" y="2971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726" name="Oval 251"/>
          <p:cNvSpPr>
            <a:spLocks noChangeArrowheads="1"/>
          </p:cNvSpPr>
          <p:nvPr/>
        </p:nvSpPr>
        <p:spPr bwMode="auto">
          <a:xfrm>
            <a:off x="4800600" y="3124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3727" name="Group 252"/>
          <p:cNvGrpSpPr>
            <a:grpSpLocks/>
          </p:cNvGrpSpPr>
          <p:nvPr/>
        </p:nvGrpSpPr>
        <p:grpSpPr bwMode="auto">
          <a:xfrm flipH="1">
            <a:off x="4343400" y="2971800"/>
            <a:ext cx="304800" cy="304800"/>
            <a:chOff x="3696" y="1728"/>
            <a:chExt cx="192" cy="192"/>
          </a:xfrm>
        </p:grpSpPr>
        <p:sp>
          <p:nvSpPr>
            <p:cNvPr id="24660" name="Oval 253"/>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661" name="Oval 254"/>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662" name="Oval 255"/>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663" name="Oval 256"/>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3728" name="Oval 257"/>
          <p:cNvSpPr>
            <a:spLocks noChangeArrowheads="1"/>
          </p:cNvSpPr>
          <p:nvPr/>
        </p:nvSpPr>
        <p:spPr bwMode="auto">
          <a:xfrm>
            <a:off x="4419600" y="2895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729" name="Oval 258"/>
          <p:cNvSpPr>
            <a:spLocks noChangeArrowheads="1"/>
          </p:cNvSpPr>
          <p:nvPr/>
        </p:nvSpPr>
        <p:spPr bwMode="auto">
          <a:xfrm>
            <a:off x="4572000" y="3048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730" name="Oval 259"/>
          <p:cNvSpPr>
            <a:spLocks noChangeArrowheads="1"/>
          </p:cNvSpPr>
          <p:nvPr/>
        </p:nvSpPr>
        <p:spPr bwMode="auto">
          <a:xfrm>
            <a:off x="4724400" y="3200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731" name="Oval 260"/>
          <p:cNvSpPr>
            <a:spLocks noChangeArrowheads="1"/>
          </p:cNvSpPr>
          <p:nvPr/>
        </p:nvSpPr>
        <p:spPr bwMode="auto">
          <a:xfrm>
            <a:off x="4876800" y="3352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732" name="Oval 261"/>
          <p:cNvSpPr>
            <a:spLocks noChangeArrowheads="1"/>
          </p:cNvSpPr>
          <p:nvPr/>
        </p:nvSpPr>
        <p:spPr bwMode="auto">
          <a:xfrm>
            <a:off x="4495800" y="2819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733" name="Oval 262"/>
          <p:cNvSpPr>
            <a:spLocks noChangeArrowheads="1"/>
          </p:cNvSpPr>
          <p:nvPr/>
        </p:nvSpPr>
        <p:spPr bwMode="auto">
          <a:xfrm>
            <a:off x="4648200" y="2971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734" name="Oval 263"/>
          <p:cNvSpPr>
            <a:spLocks noChangeArrowheads="1"/>
          </p:cNvSpPr>
          <p:nvPr/>
        </p:nvSpPr>
        <p:spPr bwMode="auto">
          <a:xfrm>
            <a:off x="4800600" y="3124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735" name="Oval 264"/>
          <p:cNvSpPr>
            <a:spLocks noChangeArrowheads="1"/>
          </p:cNvSpPr>
          <p:nvPr/>
        </p:nvSpPr>
        <p:spPr bwMode="auto">
          <a:xfrm>
            <a:off x="4953000" y="3276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3736" name="Group 265"/>
          <p:cNvGrpSpPr>
            <a:grpSpLocks/>
          </p:cNvGrpSpPr>
          <p:nvPr/>
        </p:nvGrpSpPr>
        <p:grpSpPr bwMode="auto">
          <a:xfrm flipH="1">
            <a:off x="4495800" y="3124200"/>
            <a:ext cx="304800" cy="304800"/>
            <a:chOff x="3696" y="1728"/>
            <a:chExt cx="192" cy="192"/>
          </a:xfrm>
        </p:grpSpPr>
        <p:sp>
          <p:nvSpPr>
            <p:cNvPr id="24656" name="Oval 266"/>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657" name="Oval 267"/>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658" name="Oval 268"/>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659" name="Oval 269"/>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3737" name="Oval 270"/>
          <p:cNvSpPr>
            <a:spLocks noChangeArrowheads="1"/>
          </p:cNvSpPr>
          <p:nvPr/>
        </p:nvSpPr>
        <p:spPr bwMode="auto">
          <a:xfrm>
            <a:off x="4572000" y="2819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738" name="Oval 271"/>
          <p:cNvSpPr>
            <a:spLocks noChangeArrowheads="1"/>
          </p:cNvSpPr>
          <p:nvPr/>
        </p:nvSpPr>
        <p:spPr bwMode="auto">
          <a:xfrm>
            <a:off x="4724400" y="2971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739" name="Oval 272"/>
          <p:cNvSpPr>
            <a:spLocks noChangeArrowheads="1"/>
          </p:cNvSpPr>
          <p:nvPr/>
        </p:nvSpPr>
        <p:spPr bwMode="auto">
          <a:xfrm>
            <a:off x="4876800" y="3124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740" name="Oval 273"/>
          <p:cNvSpPr>
            <a:spLocks noChangeArrowheads="1"/>
          </p:cNvSpPr>
          <p:nvPr/>
        </p:nvSpPr>
        <p:spPr bwMode="auto">
          <a:xfrm>
            <a:off x="5029200" y="3276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741" name="Oval 274"/>
          <p:cNvSpPr>
            <a:spLocks noChangeArrowheads="1"/>
          </p:cNvSpPr>
          <p:nvPr/>
        </p:nvSpPr>
        <p:spPr bwMode="auto">
          <a:xfrm>
            <a:off x="4648200" y="2743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742" name="Oval 275"/>
          <p:cNvSpPr>
            <a:spLocks noChangeArrowheads="1"/>
          </p:cNvSpPr>
          <p:nvPr/>
        </p:nvSpPr>
        <p:spPr bwMode="auto">
          <a:xfrm>
            <a:off x="4800600" y="2895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743" name="Oval 276"/>
          <p:cNvSpPr>
            <a:spLocks noChangeArrowheads="1"/>
          </p:cNvSpPr>
          <p:nvPr/>
        </p:nvSpPr>
        <p:spPr bwMode="auto">
          <a:xfrm>
            <a:off x="4953000" y="3048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744" name="Oval 277"/>
          <p:cNvSpPr>
            <a:spLocks noChangeArrowheads="1"/>
          </p:cNvSpPr>
          <p:nvPr/>
        </p:nvSpPr>
        <p:spPr bwMode="auto">
          <a:xfrm>
            <a:off x="5105400" y="3200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3745" name="Group 278"/>
          <p:cNvGrpSpPr>
            <a:grpSpLocks/>
          </p:cNvGrpSpPr>
          <p:nvPr/>
        </p:nvGrpSpPr>
        <p:grpSpPr bwMode="auto">
          <a:xfrm flipH="1">
            <a:off x="4648200" y="3048000"/>
            <a:ext cx="304800" cy="304800"/>
            <a:chOff x="3696" y="1728"/>
            <a:chExt cx="192" cy="192"/>
          </a:xfrm>
        </p:grpSpPr>
        <p:sp>
          <p:nvSpPr>
            <p:cNvPr id="24652" name="Oval 279"/>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653" name="Oval 280"/>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654" name="Oval 281"/>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655" name="Oval 282"/>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3746" name="Oval 283"/>
          <p:cNvSpPr>
            <a:spLocks noChangeArrowheads="1"/>
          </p:cNvSpPr>
          <p:nvPr/>
        </p:nvSpPr>
        <p:spPr bwMode="auto">
          <a:xfrm>
            <a:off x="4191000" y="3200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747" name="Oval 284"/>
          <p:cNvSpPr>
            <a:spLocks noChangeArrowheads="1"/>
          </p:cNvSpPr>
          <p:nvPr/>
        </p:nvSpPr>
        <p:spPr bwMode="auto">
          <a:xfrm>
            <a:off x="4343400" y="3352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748" name="Oval 285"/>
          <p:cNvSpPr>
            <a:spLocks noChangeArrowheads="1"/>
          </p:cNvSpPr>
          <p:nvPr/>
        </p:nvSpPr>
        <p:spPr bwMode="auto">
          <a:xfrm>
            <a:off x="4495800" y="3505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749" name="Oval 286"/>
          <p:cNvSpPr>
            <a:spLocks noChangeArrowheads="1"/>
          </p:cNvSpPr>
          <p:nvPr/>
        </p:nvSpPr>
        <p:spPr bwMode="auto">
          <a:xfrm>
            <a:off x="4267200" y="3124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750" name="Oval 287"/>
          <p:cNvSpPr>
            <a:spLocks noChangeArrowheads="1"/>
          </p:cNvSpPr>
          <p:nvPr/>
        </p:nvSpPr>
        <p:spPr bwMode="auto">
          <a:xfrm>
            <a:off x="4419600" y="3276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751" name="Oval 288"/>
          <p:cNvSpPr>
            <a:spLocks noChangeArrowheads="1"/>
          </p:cNvSpPr>
          <p:nvPr/>
        </p:nvSpPr>
        <p:spPr bwMode="auto">
          <a:xfrm>
            <a:off x="4572000" y="3429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3752" name="Group 289"/>
          <p:cNvGrpSpPr>
            <a:grpSpLocks/>
          </p:cNvGrpSpPr>
          <p:nvPr/>
        </p:nvGrpSpPr>
        <p:grpSpPr bwMode="auto">
          <a:xfrm flipH="1">
            <a:off x="4114800" y="3276600"/>
            <a:ext cx="304800" cy="304800"/>
            <a:chOff x="3696" y="1728"/>
            <a:chExt cx="192" cy="192"/>
          </a:xfrm>
        </p:grpSpPr>
        <p:sp>
          <p:nvSpPr>
            <p:cNvPr id="24648" name="Oval 290"/>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649" name="Oval 291"/>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650" name="Oval 292"/>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651" name="Oval 293"/>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3753" name="Oval 294"/>
          <p:cNvSpPr>
            <a:spLocks noChangeArrowheads="1"/>
          </p:cNvSpPr>
          <p:nvPr/>
        </p:nvSpPr>
        <p:spPr bwMode="auto">
          <a:xfrm>
            <a:off x="4191000" y="3200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754" name="Oval 295"/>
          <p:cNvSpPr>
            <a:spLocks noChangeArrowheads="1"/>
          </p:cNvSpPr>
          <p:nvPr/>
        </p:nvSpPr>
        <p:spPr bwMode="auto">
          <a:xfrm>
            <a:off x="4343400" y="3352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755" name="Oval 296"/>
          <p:cNvSpPr>
            <a:spLocks noChangeArrowheads="1"/>
          </p:cNvSpPr>
          <p:nvPr/>
        </p:nvSpPr>
        <p:spPr bwMode="auto">
          <a:xfrm>
            <a:off x="4495800" y="3505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756" name="Oval 297"/>
          <p:cNvSpPr>
            <a:spLocks noChangeArrowheads="1"/>
          </p:cNvSpPr>
          <p:nvPr/>
        </p:nvSpPr>
        <p:spPr bwMode="auto">
          <a:xfrm>
            <a:off x="4648200" y="3657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757" name="Oval 298"/>
          <p:cNvSpPr>
            <a:spLocks noChangeArrowheads="1"/>
          </p:cNvSpPr>
          <p:nvPr/>
        </p:nvSpPr>
        <p:spPr bwMode="auto">
          <a:xfrm>
            <a:off x="4267200" y="3124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758" name="Oval 299"/>
          <p:cNvSpPr>
            <a:spLocks noChangeArrowheads="1"/>
          </p:cNvSpPr>
          <p:nvPr/>
        </p:nvSpPr>
        <p:spPr bwMode="auto">
          <a:xfrm>
            <a:off x="4419600" y="3276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759" name="Oval 300"/>
          <p:cNvSpPr>
            <a:spLocks noChangeArrowheads="1"/>
          </p:cNvSpPr>
          <p:nvPr/>
        </p:nvSpPr>
        <p:spPr bwMode="auto">
          <a:xfrm>
            <a:off x="4572000" y="3429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3760" name="Group 301"/>
          <p:cNvGrpSpPr>
            <a:grpSpLocks/>
          </p:cNvGrpSpPr>
          <p:nvPr/>
        </p:nvGrpSpPr>
        <p:grpSpPr bwMode="auto">
          <a:xfrm flipH="1">
            <a:off x="4267200" y="3429000"/>
            <a:ext cx="304800" cy="304800"/>
            <a:chOff x="3696" y="1728"/>
            <a:chExt cx="192" cy="192"/>
          </a:xfrm>
        </p:grpSpPr>
        <p:sp>
          <p:nvSpPr>
            <p:cNvPr id="24644" name="Oval 302"/>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645" name="Oval 303"/>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646" name="Oval 304"/>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647" name="Oval 305"/>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3761" name="Oval 306"/>
          <p:cNvSpPr>
            <a:spLocks noChangeArrowheads="1"/>
          </p:cNvSpPr>
          <p:nvPr/>
        </p:nvSpPr>
        <p:spPr bwMode="auto">
          <a:xfrm>
            <a:off x="4343400" y="3124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762" name="Oval 307"/>
          <p:cNvSpPr>
            <a:spLocks noChangeArrowheads="1"/>
          </p:cNvSpPr>
          <p:nvPr/>
        </p:nvSpPr>
        <p:spPr bwMode="auto">
          <a:xfrm>
            <a:off x="4495800" y="3276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763" name="Oval 308"/>
          <p:cNvSpPr>
            <a:spLocks noChangeArrowheads="1"/>
          </p:cNvSpPr>
          <p:nvPr/>
        </p:nvSpPr>
        <p:spPr bwMode="auto">
          <a:xfrm>
            <a:off x="4648200" y="3429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764" name="Oval 309"/>
          <p:cNvSpPr>
            <a:spLocks noChangeArrowheads="1"/>
          </p:cNvSpPr>
          <p:nvPr/>
        </p:nvSpPr>
        <p:spPr bwMode="auto">
          <a:xfrm>
            <a:off x="4572000" y="3200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3765" name="Group 310"/>
          <p:cNvGrpSpPr>
            <a:grpSpLocks/>
          </p:cNvGrpSpPr>
          <p:nvPr/>
        </p:nvGrpSpPr>
        <p:grpSpPr bwMode="auto">
          <a:xfrm flipH="1">
            <a:off x="4419600" y="3352800"/>
            <a:ext cx="304800" cy="304800"/>
            <a:chOff x="3696" y="1728"/>
            <a:chExt cx="192" cy="192"/>
          </a:xfrm>
        </p:grpSpPr>
        <p:sp>
          <p:nvSpPr>
            <p:cNvPr id="24640" name="Oval 311"/>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641" name="Oval 312"/>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642" name="Oval 313"/>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643" name="Oval 314"/>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3766" name="Oval 315"/>
          <p:cNvSpPr>
            <a:spLocks noChangeArrowheads="1"/>
          </p:cNvSpPr>
          <p:nvPr/>
        </p:nvSpPr>
        <p:spPr bwMode="auto">
          <a:xfrm>
            <a:off x="4724400" y="3276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767" name="Oval 316"/>
          <p:cNvSpPr>
            <a:spLocks noChangeArrowheads="1"/>
          </p:cNvSpPr>
          <p:nvPr/>
        </p:nvSpPr>
        <p:spPr bwMode="auto">
          <a:xfrm>
            <a:off x="4876800" y="3429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768" name="Oval 317"/>
          <p:cNvSpPr>
            <a:spLocks noChangeArrowheads="1"/>
          </p:cNvSpPr>
          <p:nvPr/>
        </p:nvSpPr>
        <p:spPr bwMode="auto">
          <a:xfrm>
            <a:off x="5029200" y="3581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769" name="Oval 318"/>
          <p:cNvSpPr>
            <a:spLocks noChangeArrowheads="1"/>
          </p:cNvSpPr>
          <p:nvPr/>
        </p:nvSpPr>
        <p:spPr bwMode="auto">
          <a:xfrm>
            <a:off x="5181600" y="3733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770" name="Oval 319"/>
          <p:cNvSpPr>
            <a:spLocks noChangeArrowheads="1"/>
          </p:cNvSpPr>
          <p:nvPr/>
        </p:nvSpPr>
        <p:spPr bwMode="auto">
          <a:xfrm>
            <a:off x="4800600" y="3200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771" name="Oval 320"/>
          <p:cNvSpPr>
            <a:spLocks noChangeArrowheads="1"/>
          </p:cNvSpPr>
          <p:nvPr/>
        </p:nvSpPr>
        <p:spPr bwMode="auto">
          <a:xfrm>
            <a:off x="4953000" y="3352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772" name="Oval 321"/>
          <p:cNvSpPr>
            <a:spLocks noChangeArrowheads="1"/>
          </p:cNvSpPr>
          <p:nvPr/>
        </p:nvSpPr>
        <p:spPr bwMode="auto">
          <a:xfrm>
            <a:off x="5105400" y="3505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773" name="Oval 322"/>
          <p:cNvSpPr>
            <a:spLocks noChangeArrowheads="1"/>
          </p:cNvSpPr>
          <p:nvPr/>
        </p:nvSpPr>
        <p:spPr bwMode="auto">
          <a:xfrm>
            <a:off x="5257800" y="3657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3774" name="Group 323"/>
          <p:cNvGrpSpPr>
            <a:grpSpLocks/>
          </p:cNvGrpSpPr>
          <p:nvPr/>
        </p:nvGrpSpPr>
        <p:grpSpPr bwMode="auto">
          <a:xfrm flipH="1">
            <a:off x="4800600" y="3505200"/>
            <a:ext cx="304800" cy="304800"/>
            <a:chOff x="3696" y="1728"/>
            <a:chExt cx="192" cy="192"/>
          </a:xfrm>
        </p:grpSpPr>
        <p:sp>
          <p:nvSpPr>
            <p:cNvPr id="24636" name="Oval 324"/>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637" name="Oval 325"/>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638" name="Oval 326"/>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639" name="Oval 327"/>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3775" name="Oval 328"/>
          <p:cNvSpPr>
            <a:spLocks noChangeArrowheads="1"/>
          </p:cNvSpPr>
          <p:nvPr/>
        </p:nvSpPr>
        <p:spPr bwMode="auto">
          <a:xfrm>
            <a:off x="4876800" y="3429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776" name="Oval 329"/>
          <p:cNvSpPr>
            <a:spLocks noChangeArrowheads="1"/>
          </p:cNvSpPr>
          <p:nvPr/>
        </p:nvSpPr>
        <p:spPr bwMode="auto">
          <a:xfrm>
            <a:off x="5029200" y="3581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777" name="Oval 330"/>
          <p:cNvSpPr>
            <a:spLocks noChangeArrowheads="1"/>
          </p:cNvSpPr>
          <p:nvPr/>
        </p:nvSpPr>
        <p:spPr bwMode="auto">
          <a:xfrm>
            <a:off x="5181600" y="3733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778" name="Oval 331"/>
          <p:cNvSpPr>
            <a:spLocks noChangeArrowheads="1"/>
          </p:cNvSpPr>
          <p:nvPr/>
        </p:nvSpPr>
        <p:spPr bwMode="auto">
          <a:xfrm>
            <a:off x="5334000" y="3886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779" name="Oval 332"/>
          <p:cNvSpPr>
            <a:spLocks noChangeArrowheads="1"/>
          </p:cNvSpPr>
          <p:nvPr/>
        </p:nvSpPr>
        <p:spPr bwMode="auto">
          <a:xfrm>
            <a:off x="4953000" y="3352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780" name="Oval 333"/>
          <p:cNvSpPr>
            <a:spLocks noChangeArrowheads="1"/>
          </p:cNvSpPr>
          <p:nvPr/>
        </p:nvSpPr>
        <p:spPr bwMode="auto">
          <a:xfrm>
            <a:off x="5105400" y="3505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781" name="Oval 334"/>
          <p:cNvSpPr>
            <a:spLocks noChangeArrowheads="1"/>
          </p:cNvSpPr>
          <p:nvPr/>
        </p:nvSpPr>
        <p:spPr bwMode="auto">
          <a:xfrm>
            <a:off x="5257800" y="3657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782" name="Oval 335"/>
          <p:cNvSpPr>
            <a:spLocks noChangeArrowheads="1"/>
          </p:cNvSpPr>
          <p:nvPr/>
        </p:nvSpPr>
        <p:spPr bwMode="auto">
          <a:xfrm>
            <a:off x="5410200" y="3810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3783" name="Group 336"/>
          <p:cNvGrpSpPr>
            <a:grpSpLocks/>
          </p:cNvGrpSpPr>
          <p:nvPr/>
        </p:nvGrpSpPr>
        <p:grpSpPr bwMode="auto">
          <a:xfrm flipH="1">
            <a:off x="4953000" y="3657600"/>
            <a:ext cx="304800" cy="304800"/>
            <a:chOff x="3696" y="1728"/>
            <a:chExt cx="192" cy="192"/>
          </a:xfrm>
        </p:grpSpPr>
        <p:sp>
          <p:nvSpPr>
            <p:cNvPr id="24632" name="Oval 337"/>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633" name="Oval 338"/>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634" name="Oval 339"/>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635" name="Oval 340"/>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3784" name="Oval 341"/>
          <p:cNvSpPr>
            <a:spLocks noChangeArrowheads="1"/>
          </p:cNvSpPr>
          <p:nvPr/>
        </p:nvSpPr>
        <p:spPr bwMode="auto">
          <a:xfrm>
            <a:off x="5029200" y="3352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785" name="Oval 342"/>
          <p:cNvSpPr>
            <a:spLocks noChangeArrowheads="1"/>
          </p:cNvSpPr>
          <p:nvPr/>
        </p:nvSpPr>
        <p:spPr bwMode="auto">
          <a:xfrm>
            <a:off x="5181600" y="3505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786" name="Oval 343"/>
          <p:cNvSpPr>
            <a:spLocks noChangeArrowheads="1"/>
          </p:cNvSpPr>
          <p:nvPr/>
        </p:nvSpPr>
        <p:spPr bwMode="auto">
          <a:xfrm>
            <a:off x="5334000" y="3657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787" name="Oval 344"/>
          <p:cNvSpPr>
            <a:spLocks noChangeArrowheads="1"/>
          </p:cNvSpPr>
          <p:nvPr/>
        </p:nvSpPr>
        <p:spPr bwMode="auto">
          <a:xfrm>
            <a:off x="5486400" y="3810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788" name="Oval 345"/>
          <p:cNvSpPr>
            <a:spLocks noChangeArrowheads="1"/>
          </p:cNvSpPr>
          <p:nvPr/>
        </p:nvSpPr>
        <p:spPr bwMode="auto">
          <a:xfrm>
            <a:off x="5105400" y="3276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789" name="Oval 346"/>
          <p:cNvSpPr>
            <a:spLocks noChangeArrowheads="1"/>
          </p:cNvSpPr>
          <p:nvPr/>
        </p:nvSpPr>
        <p:spPr bwMode="auto">
          <a:xfrm>
            <a:off x="5257800" y="3429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790" name="Oval 347"/>
          <p:cNvSpPr>
            <a:spLocks noChangeArrowheads="1"/>
          </p:cNvSpPr>
          <p:nvPr/>
        </p:nvSpPr>
        <p:spPr bwMode="auto">
          <a:xfrm>
            <a:off x="5410200" y="3581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791" name="Oval 348"/>
          <p:cNvSpPr>
            <a:spLocks noChangeArrowheads="1"/>
          </p:cNvSpPr>
          <p:nvPr/>
        </p:nvSpPr>
        <p:spPr bwMode="auto">
          <a:xfrm>
            <a:off x="5562600" y="3733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3792" name="Group 349"/>
          <p:cNvGrpSpPr>
            <a:grpSpLocks/>
          </p:cNvGrpSpPr>
          <p:nvPr/>
        </p:nvGrpSpPr>
        <p:grpSpPr bwMode="auto">
          <a:xfrm flipH="1">
            <a:off x="5105400" y="3581400"/>
            <a:ext cx="304800" cy="304800"/>
            <a:chOff x="3696" y="1728"/>
            <a:chExt cx="192" cy="192"/>
          </a:xfrm>
        </p:grpSpPr>
        <p:sp>
          <p:nvSpPr>
            <p:cNvPr id="24628" name="Oval 350"/>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629" name="Oval 351"/>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630" name="Oval 352"/>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631" name="Oval 353"/>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3793" name="Oval 354"/>
          <p:cNvSpPr>
            <a:spLocks noChangeArrowheads="1"/>
          </p:cNvSpPr>
          <p:nvPr/>
        </p:nvSpPr>
        <p:spPr bwMode="auto">
          <a:xfrm>
            <a:off x="4648200" y="3733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794" name="Oval 355"/>
          <p:cNvSpPr>
            <a:spLocks noChangeArrowheads="1"/>
          </p:cNvSpPr>
          <p:nvPr/>
        </p:nvSpPr>
        <p:spPr bwMode="auto">
          <a:xfrm>
            <a:off x="4800600" y="3886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795" name="Oval 356"/>
          <p:cNvSpPr>
            <a:spLocks noChangeArrowheads="1"/>
          </p:cNvSpPr>
          <p:nvPr/>
        </p:nvSpPr>
        <p:spPr bwMode="auto">
          <a:xfrm>
            <a:off x="4953000" y="4038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796" name="Oval 357"/>
          <p:cNvSpPr>
            <a:spLocks noChangeArrowheads="1"/>
          </p:cNvSpPr>
          <p:nvPr/>
        </p:nvSpPr>
        <p:spPr bwMode="auto">
          <a:xfrm>
            <a:off x="4724400" y="3657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797" name="Oval 358"/>
          <p:cNvSpPr>
            <a:spLocks noChangeArrowheads="1"/>
          </p:cNvSpPr>
          <p:nvPr/>
        </p:nvSpPr>
        <p:spPr bwMode="auto">
          <a:xfrm>
            <a:off x="4876800" y="3810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798" name="Oval 359"/>
          <p:cNvSpPr>
            <a:spLocks noChangeArrowheads="1"/>
          </p:cNvSpPr>
          <p:nvPr/>
        </p:nvSpPr>
        <p:spPr bwMode="auto">
          <a:xfrm>
            <a:off x="5029200" y="3962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3799" name="Group 360"/>
          <p:cNvGrpSpPr>
            <a:grpSpLocks/>
          </p:cNvGrpSpPr>
          <p:nvPr/>
        </p:nvGrpSpPr>
        <p:grpSpPr bwMode="auto">
          <a:xfrm flipH="1">
            <a:off x="4572000" y="3810000"/>
            <a:ext cx="304800" cy="304800"/>
            <a:chOff x="3696" y="1728"/>
            <a:chExt cx="192" cy="192"/>
          </a:xfrm>
        </p:grpSpPr>
        <p:sp>
          <p:nvSpPr>
            <p:cNvPr id="24624" name="Oval 361"/>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625" name="Oval 362"/>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626" name="Oval 363"/>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627" name="Oval 364"/>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3800" name="Oval 365"/>
          <p:cNvSpPr>
            <a:spLocks noChangeArrowheads="1"/>
          </p:cNvSpPr>
          <p:nvPr/>
        </p:nvSpPr>
        <p:spPr bwMode="auto">
          <a:xfrm>
            <a:off x="4648200" y="3733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801" name="Oval 366"/>
          <p:cNvSpPr>
            <a:spLocks noChangeArrowheads="1"/>
          </p:cNvSpPr>
          <p:nvPr/>
        </p:nvSpPr>
        <p:spPr bwMode="auto">
          <a:xfrm>
            <a:off x="4800600" y="3886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802" name="Oval 367"/>
          <p:cNvSpPr>
            <a:spLocks noChangeArrowheads="1"/>
          </p:cNvSpPr>
          <p:nvPr/>
        </p:nvSpPr>
        <p:spPr bwMode="auto">
          <a:xfrm>
            <a:off x="4953000" y="4038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803" name="Oval 368"/>
          <p:cNvSpPr>
            <a:spLocks noChangeArrowheads="1"/>
          </p:cNvSpPr>
          <p:nvPr/>
        </p:nvSpPr>
        <p:spPr bwMode="auto">
          <a:xfrm>
            <a:off x="5105400" y="4191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804" name="Oval 369"/>
          <p:cNvSpPr>
            <a:spLocks noChangeArrowheads="1"/>
          </p:cNvSpPr>
          <p:nvPr/>
        </p:nvSpPr>
        <p:spPr bwMode="auto">
          <a:xfrm>
            <a:off x="4724400" y="3657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805" name="Oval 370"/>
          <p:cNvSpPr>
            <a:spLocks noChangeArrowheads="1"/>
          </p:cNvSpPr>
          <p:nvPr/>
        </p:nvSpPr>
        <p:spPr bwMode="auto">
          <a:xfrm>
            <a:off x="4876800" y="3810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806" name="Oval 371"/>
          <p:cNvSpPr>
            <a:spLocks noChangeArrowheads="1"/>
          </p:cNvSpPr>
          <p:nvPr/>
        </p:nvSpPr>
        <p:spPr bwMode="auto">
          <a:xfrm>
            <a:off x="5029200" y="3962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3807" name="Group 372"/>
          <p:cNvGrpSpPr>
            <a:grpSpLocks/>
          </p:cNvGrpSpPr>
          <p:nvPr/>
        </p:nvGrpSpPr>
        <p:grpSpPr bwMode="auto">
          <a:xfrm flipH="1">
            <a:off x="4724400" y="3962400"/>
            <a:ext cx="304800" cy="304800"/>
            <a:chOff x="3696" y="1728"/>
            <a:chExt cx="192" cy="192"/>
          </a:xfrm>
        </p:grpSpPr>
        <p:sp>
          <p:nvSpPr>
            <p:cNvPr id="24620" name="Oval 373"/>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621" name="Oval 374"/>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622" name="Oval 375"/>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623" name="Oval 376"/>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3808" name="Oval 377"/>
          <p:cNvSpPr>
            <a:spLocks noChangeArrowheads="1"/>
          </p:cNvSpPr>
          <p:nvPr/>
        </p:nvSpPr>
        <p:spPr bwMode="auto">
          <a:xfrm>
            <a:off x="4800600" y="3657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809" name="Oval 378"/>
          <p:cNvSpPr>
            <a:spLocks noChangeArrowheads="1"/>
          </p:cNvSpPr>
          <p:nvPr/>
        </p:nvSpPr>
        <p:spPr bwMode="auto">
          <a:xfrm>
            <a:off x="4953000" y="3810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810" name="Oval 379"/>
          <p:cNvSpPr>
            <a:spLocks noChangeArrowheads="1"/>
          </p:cNvSpPr>
          <p:nvPr/>
        </p:nvSpPr>
        <p:spPr bwMode="auto">
          <a:xfrm>
            <a:off x="5105400" y="3962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811" name="Oval 380"/>
          <p:cNvSpPr>
            <a:spLocks noChangeArrowheads="1"/>
          </p:cNvSpPr>
          <p:nvPr/>
        </p:nvSpPr>
        <p:spPr bwMode="auto">
          <a:xfrm>
            <a:off x="5029200" y="3733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3812" name="Group 381"/>
          <p:cNvGrpSpPr>
            <a:grpSpLocks/>
          </p:cNvGrpSpPr>
          <p:nvPr/>
        </p:nvGrpSpPr>
        <p:grpSpPr bwMode="auto">
          <a:xfrm flipH="1">
            <a:off x="4876800" y="3886200"/>
            <a:ext cx="304800" cy="304800"/>
            <a:chOff x="3696" y="1728"/>
            <a:chExt cx="192" cy="192"/>
          </a:xfrm>
        </p:grpSpPr>
        <p:sp>
          <p:nvSpPr>
            <p:cNvPr id="24616" name="Oval 382"/>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617" name="Oval 383"/>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618" name="Oval 384"/>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619" name="Oval 385"/>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3813" name="Oval 386"/>
          <p:cNvSpPr>
            <a:spLocks noChangeArrowheads="1"/>
          </p:cNvSpPr>
          <p:nvPr/>
        </p:nvSpPr>
        <p:spPr bwMode="auto">
          <a:xfrm>
            <a:off x="3962400" y="3200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814" name="Oval 387"/>
          <p:cNvSpPr>
            <a:spLocks noChangeArrowheads="1"/>
          </p:cNvSpPr>
          <p:nvPr/>
        </p:nvSpPr>
        <p:spPr bwMode="auto">
          <a:xfrm>
            <a:off x="4114800" y="3352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815" name="Oval 388"/>
          <p:cNvSpPr>
            <a:spLocks noChangeArrowheads="1"/>
          </p:cNvSpPr>
          <p:nvPr/>
        </p:nvSpPr>
        <p:spPr bwMode="auto">
          <a:xfrm>
            <a:off x="4191000" y="3276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816" name="Oval 389"/>
          <p:cNvSpPr>
            <a:spLocks noChangeArrowheads="1"/>
          </p:cNvSpPr>
          <p:nvPr/>
        </p:nvSpPr>
        <p:spPr bwMode="auto">
          <a:xfrm>
            <a:off x="3962400" y="3200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817" name="Oval 390"/>
          <p:cNvSpPr>
            <a:spLocks noChangeArrowheads="1"/>
          </p:cNvSpPr>
          <p:nvPr/>
        </p:nvSpPr>
        <p:spPr bwMode="auto">
          <a:xfrm>
            <a:off x="4114800" y="3352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818" name="Oval 391"/>
          <p:cNvSpPr>
            <a:spLocks noChangeArrowheads="1"/>
          </p:cNvSpPr>
          <p:nvPr/>
        </p:nvSpPr>
        <p:spPr bwMode="auto">
          <a:xfrm>
            <a:off x="4267200" y="3505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819" name="Oval 392"/>
          <p:cNvSpPr>
            <a:spLocks noChangeArrowheads="1"/>
          </p:cNvSpPr>
          <p:nvPr/>
        </p:nvSpPr>
        <p:spPr bwMode="auto">
          <a:xfrm>
            <a:off x="4191000" y="3276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820" name="Oval 393"/>
          <p:cNvSpPr>
            <a:spLocks noChangeArrowheads="1"/>
          </p:cNvSpPr>
          <p:nvPr/>
        </p:nvSpPr>
        <p:spPr bwMode="auto">
          <a:xfrm>
            <a:off x="4343400" y="3429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821" name="Oval 394"/>
          <p:cNvSpPr>
            <a:spLocks noChangeArrowheads="1"/>
          </p:cNvSpPr>
          <p:nvPr/>
        </p:nvSpPr>
        <p:spPr bwMode="auto">
          <a:xfrm>
            <a:off x="4267200" y="3276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822" name="Oval 395"/>
          <p:cNvSpPr>
            <a:spLocks noChangeArrowheads="1"/>
          </p:cNvSpPr>
          <p:nvPr/>
        </p:nvSpPr>
        <p:spPr bwMode="auto">
          <a:xfrm>
            <a:off x="4419600" y="3429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823" name="Oval 396"/>
          <p:cNvSpPr>
            <a:spLocks noChangeArrowheads="1"/>
          </p:cNvSpPr>
          <p:nvPr/>
        </p:nvSpPr>
        <p:spPr bwMode="auto">
          <a:xfrm>
            <a:off x="4343400" y="3200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824" name="Oval 397"/>
          <p:cNvSpPr>
            <a:spLocks noChangeArrowheads="1"/>
          </p:cNvSpPr>
          <p:nvPr/>
        </p:nvSpPr>
        <p:spPr bwMode="auto">
          <a:xfrm>
            <a:off x="4495800" y="3352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3825" name="Group 398"/>
          <p:cNvGrpSpPr>
            <a:grpSpLocks/>
          </p:cNvGrpSpPr>
          <p:nvPr/>
        </p:nvGrpSpPr>
        <p:grpSpPr bwMode="auto">
          <a:xfrm flipH="1">
            <a:off x="4038600" y="3200400"/>
            <a:ext cx="304800" cy="304800"/>
            <a:chOff x="3696" y="1728"/>
            <a:chExt cx="192" cy="192"/>
          </a:xfrm>
        </p:grpSpPr>
        <p:sp>
          <p:nvSpPr>
            <p:cNvPr id="24612" name="Oval 399"/>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613" name="Oval 400"/>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614" name="Oval 401"/>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615" name="Oval 402"/>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3826" name="Oval 403"/>
          <p:cNvSpPr>
            <a:spLocks noChangeArrowheads="1"/>
          </p:cNvSpPr>
          <p:nvPr/>
        </p:nvSpPr>
        <p:spPr bwMode="auto">
          <a:xfrm>
            <a:off x="3962400" y="3581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827" name="Oval 404"/>
          <p:cNvSpPr>
            <a:spLocks noChangeArrowheads="1"/>
          </p:cNvSpPr>
          <p:nvPr/>
        </p:nvSpPr>
        <p:spPr bwMode="auto">
          <a:xfrm>
            <a:off x="4038600" y="3810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828" name="Oval 405"/>
          <p:cNvSpPr>
            <a:spLocks noChangeArrowheads="1"/>
          </p:cNvSpPr>
          <p:nvPr/>
        </p:nvSpPr>
        <p:spPr bwMode="auto">
          <a:xfrm>
            <a:off x="3962400" y="3581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829" name="Oval 406"/>
          <p:cNvSpPr>
            <a:spLocks noChangeArrowheads="1"/>
          </p:cNvSpPr>
          <p:nvPr/>
        </p:nvSpPr>
        <p:spPr bwMode="auto">
          <a:xfrm>
            <a:off x="4038600" y="3581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830" name="Oval 407"/>
          <p:cNvSpPr>
            <a:spLocks noChangeArrowheads="1"/>
          </p:cNvSpPr>
          <p:nvPr/>
        </p:nvSpPr>
        <p:spPr bwMode="auto">
          <a:xfrm>
            <a:off x="3962400" y="3352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831" name="Oval 408"/>
          <p:cNvSpPr>
            <a:spLocks noChangeArrowheads="1"/>
          </p:cNvSpPr>
          <p:nvPr/>
        </p:nvSpPr>
        <p:spPr bwMode="auto">
          <a:xfrm>
            <a:off x="4114800" y="3429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832" name="Oval 409"/>
          <p:cNvSpPr>
            <a:spLocks noChangeArrowheads="1"/>
          </p:cNvSpPr>
          <p:nvPr/>
        </p:nvSpPr>
        <p:spPr bwMode="auto">
          <a:xfrm>
            <a:off x="4267200" y="3581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833" name="Oval 410"/>
          <p:cNvSpPr>
            <a:spLocks noChangeArrowheads="1"/>
          </p:cNvSpPr>
          <p:nvPr/>
        </p:nvSpPr>
        <p:spPr bwMode="auto">
          <a:xfrm>
            <a:off x="4419600" y="3733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834" name="Oval 411"/>
          <p:cNvSpPr>
            <a:spLocks noChangeArrowheads="1"/>
          </p:cNvSpPr>
          <p:nvPr/>
        </p:nvSpPr>
        <p:spPr bwMode="auto">
          <a:xfrm>
            <a:off x="4572000" y="3886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835" name="Oval 412"/>
          <p:cNvSpPr>
            <a:spLocks noChangeArrowheads="1"/>
          </p:cNvSpPr>
          <p:nvPr/>
        </p:nvSpPr>
        <p:spPr bwMode="auto">
          <a:xfrm>
            <a:off x="4191000" y="3352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836" name="Oval 413"/>
          <p:cNvSpPr>
            <a:spLocks noChangeArrowheads="1"/>
          </p:cNvSpPr>
          <p:nvPr/>
        </p:nvSpPr>
        <p:spPr bwMode="auto">
          <a:xfrm>
            <a:off x="4343400" y="3505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837" name="Oval 414"/>
          <p:cNvSpPr>
            <a:spLocks noChangeArrowheads="1"/>
          </p:cNvSpPr>
          <p:nvPr/>
        </p:nvSpPr>
        <p:spPr bwMode="auto">
          <a:xfrm>
            <a:off x="4495800" y="3657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838" name="Oval 415"/>
          <p:cNvSpPr>
            <a:spLocks noChangeArrowheads="1"/>
          </p:cNvSpPr>
          <p:nvPr/>
        </p:nvSpPr>
        <p:spPr bwMode="auto">
          <a:xfrm>
            <a:off x="4648200" y="3810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3839" name="Group 416"/>
          <p:cNvGrpSpPr>
            <a:grpSpLocks/>
          </p:cNvGrpSpPr>
          <p:nvPr/>
        </p:nvGrpSpPr>
        <p:grpSpPr bwMode="auto">
          <a:xfrm flipH="1">
            <a:off x="4191000" y="3657600"/>
            <a:ext cx="304800" cy="304800"/>
            <a:chOff x="3696" y="1728"/>
            <a:chExt cx="192" cy="192"/>
          </a:xfrm>
        </p:grpSpPr>
        <p:sp>
          <p:nvSpPr>
            <p:cNvPr id="24608" name="Oval 417"/>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609" name="Oval 418"/>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610" name="Oval 419"/>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611" name="Oval 420"/>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3840" name="Oval 421"/>
          <p:cNvSpPr>
            <a:spLocks noChangeArrowheads="1"/>
          </p:cNvSpPr>
          <p:nvPr/>
        </p:nvSpPr>
        <p:spPr bwMode="auto">
          <a:xfrm>
            <a:off x="4267200" y="3581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841" name="Oval 422"/>
          <p:cNvSpPr>
            <a:spLocks noChangeArrowheads="1"/>
          </p:cNvSpPr>
          <p:nvPr/>
        </p:nvSpPr>
        <p:spPr bwMode="auto">
          <a:xfrm>
            <a:off x="4419600" y="3733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842" name="Oval 423"/>
          <p:cNvSpPr>
            <a:spLocks noChangeArrowheads="1"/>
          </p:cNvSpPr>
          <p:nvPr/>
        </p:nvSpPr>
        <p:spPr bwMode="auto">
          <a:xfrm>
            <a:off x="4572000" y="3886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843" name="Oval 424"/>
          <p:cNvSpPr>
            <a:spLocks noChangeArrowheads="1"/>
          </p:cNvSpPr>
          <p:nvPr/>
        </p:nvSpPr>
        <p:spPr bwMode="auto">
          <a:xfrm>
            <a:off x="4724400" y="4038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844" name="Oval 425"/>
          <p:cNvSpPr>
            <a:spLocks noChangeArrowheads="1"/>
          </p:cNvSpPr>
          <p:nvPr/>
        </p:nvSpPr>
        <p:spPr bwMode="auto">
          <a:xfrm>
            <a:off x="4343400" y="3505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845" name="Oval 426"/>
          <p:cNvSpPr>
            <a:spLocks noChangeArrowheads="1"/>
          </p:cNvSpPr>
          <p:nvPr/>
        </p:nvSpPr>
        <p:spPr bwMode="auto">
          <a:xfrm>
            <a:off x="4495800" y="3657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846" name="Oval 427"/>
          <p:cNvSpPr>
            <a:spLocks noChangeArrowheads="1"/>
          </p:cNvSpPr>
          <p:nvPr/>
        </p:nvSpPr>
        <p:spPr bwMode="auto">
          <a:xfrm>
            <a:off x="4648200" y="3810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847" name="Oval 428"/>
          <p:cNvSpPr>
            <a:spLocks noChangeArrowheads="1"/>
          </p:cNvSpPr>
          <p:nvPr/>
        </p:nvSpPr>
        <p:spPr bwMode="auto">
          <a:xfrm>
            <a:off x="4800600" y="3962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3848" name="Group 429"/>
          <p:cNvGrpSpPr>
            <a:grpSpLocks/>
          </p:cNvGrpSpPr>
          <p:nvPr/>
        </p:nvGrpSpPr>
        <p:grpSpPr bwMode="auto">
          <a:xfrm flipH="1">
            <a:off x="4343400" y="3810000"/>
            <a:ext cx="304800" cy="304800"/>
            <a:chOff x="3696" y="1728"/>
            <a:chExt cx="192" cy="192"/>
          </a:xfrm>
        </p:grpSpPr>
        <p:sp>
          <p:nvSpPr>
            <p:cNvPr id="24604" name="Oval 430"/>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605" name="Oval 431"/>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606" name="Oval 432"/>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607" name="Oval 433"/>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3849" name="Oval 434"/>
          <p:cNvSpPr>
            <a:spLocks noChangeArrowheads="1"/>
          </p:cNvSpPr>
          <p:nvPr/>
        </p:nvSpPr>
        <p:spPr bwMode="auto">
          <a:xfrm>
            <a:off x="4419600" y="3505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850" name="Oval 435"/>
          <p:cNvSpPr>
            <a:spLocks noChangeArrowheads="1"/>
          </p:cNvSpPr>
          <p:nvPr/>
        </p:nvSpPr>
        <p:spPr bwMode="auto">
          <a:xfrm>
            <a:off x="4572000" y="3657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851" name="Oval 436"/>
          <p:cNvSpPr>
            <a:spLocks noChangeArrowheads="1"/>
          </p:cNvSpPr>
          <p:nvPr/>
        </p:nvSpPr>
        <p:spPr bwMode="auto">
          <a:xfrm>
            <a:off x="4724400" y="3810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852" name="Oval 437"/>
          <p:cNvSpPr>
            <a:spLocks noChangeArrowheads="1"/>
          </p:cNvSpPr>
          <p:nvPr/>
        </p:nvSpPr>
        <p:spPr bwMode="auto">
          <a:xfrm>
            <a:off x="4876800" y="3962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853" name="Oval 438"/>
          <p:cNvSpPr>
            <a:spLocks noChangeArrowheads="1"/>
          </p:cNvSpPr>
          <p:nvPr/>
        </p:nvSpPr>
        <p:spPr bwMode="auto">
          <a:xfrm>
            <a:off x="4495800" y="3429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854" name="Oval 439"/>
          <p:cNvSpPr>
            <a:spLocks noChangeArrowheads="1"/>
          </p:cNvSpPr>
          <p:nvPr/>
        </p:nvSpPr>
        <p:spPr bwMode="auto">
          <a:xfrm>
            <a:off x="4648200" y="3581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855" name="Oval 440"/>
          <p:cNvSpPr>
            <a:spLocks noChangeArrowheads="1"/>
          </p:cNvSpPr>
          <p:nvPr/>
        </p:nvSpPr>
        <p:spPr bwMode="auto">
          <a:xfrm>
            <a:off x="4800600" y="3733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856" name="Oval 441"/>
          <p:cNvSpPr>
            <a:spLocks noChangeArrowheads="1"/>
          </p:cNvSpPr>
          <p:nvPr/>
        </p:nvSpPr>
        <p:spPr bwMode="auto">
          <a:xfrm>
            <a:off x="4953000" y="3886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3857" name="Group 442"/>
          <p:cNvGrpSpPr>
            <a:grpSpLocks/>
          </p:cNvGrpSpPr>
          <p:nvPr/>
        </p:nvGrpSpPr>
        <p:grpSpPr bwMode="auto">
          <a:xfrm flipH="1">
            <a:off x="4495800" y="3733800"/>
            <a:ext cx="304800" cy="304800"/>
            <a:chOff x="3696" y="1728"/>
            <a:chExt cx="192" cy="192"/>
          </a:xfrm>
        </p:grpSpPr>
        <p:sp>
          <p:nvSpPr>
            <p:cNvPr id="24600" name="Oval 443"/>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601" name="Oval 444"/>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602" name="Oval 445"/>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603" name="Oval 446"/>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3858" name="Oval 447"/>
          <p:cNvSpPr>
            <a:spLocks noChangeArrowheads="1"/>
          </p:cNvSpPr>
          <p:nvPr/>
        </p:nvSpPr>
        <p:spPr bwMode="auto">
          <a:xfrm>
            <a:off x="4038600" y="3886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859" name="Oval 448"/>
          <p:cNvSpPr>
            <a:spLocks noChangeArrowheads="1"/>
          </p:cNvSpPr>
          <p:nvPr/>
        </p:nvSpPr>
        <p:spPr bwMode="auto">
          <a:xfrm>
            <a:off x="4191000" y="4038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860" name="Oval 449"/>
          <p:cNvSpPr>
            <a:spLocks noChangeArrowheads="1"/>
          </p:cNvSpPr>
          <p:nvPr/>
        </p:nvSpPr>
        <p:spPr bwMode="auto">
          <a:xfrm>
            <a:off x="4343400" y="4191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861" name="Oval 450"/>
          <p:cNvSpPr>
            <a:spLocks noChangeArrowheads="1"/>
          </p:cNvSpPr>
          <p:nvPr/>
        </p:nvSpPr>
        <p:spPr bwMode="auto">
          <a:xfrm>
            <a:off x="4114800" y="3810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862" name="Oval 451"/>
          <p:cNvSpPr>
            <a:spLocks noChangeArrowheads="1"/>
          </p:cNvSpPr>
          <p:nvPr/>
        </p:nvSpPr>
        <p:spPr bwMode="auto">
          <a:xfrm>
            <a:off x="4267200" y="3962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863" name="Oval 452"/>
          <p:cNvSpPr>
            <a:spLocks noChangeArrowheads="1"/>
          </p:cNvSpPr>
          <p:nvPr/>
        </p:nvSpPr>
        <p:spPr bwMode="auto">
          <a:xfrm>
            <a:off x="4419600" y="4114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3864" name="Group 453"/>
          <p:cNvGrpSpPr>
            <a:grpSpLocks/>
          </p:cNvGrpSpPr>
          <p:nvPr/>
        </p:nvGrpSpPr>
        <p:grpSpPr bwMode="auto">
          <a:xfrm flipH="1">
            <a:off x="3962400" y="3962400"/>
            <a:ext cx="304800" cy="304800"/>
            <a:chOff x="3696" y="1728"/>
            <a:chExt cx="192" cy="192"/>
          </a:xfrm>
        </p:grpSpPr>
        <p:sp>
          <p:nvSpPr>
            <p:cNvPr id="24596" name="Oval 454"/>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597" name="Oval 455"/>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598" name="Oval 456"/>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599" name="Oval 457"/>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3865" name="Oval 458"/>
          <p:cNvSpPr>
            <a:spLocks noChangeArrowheads="1"/>
          </p:cNvSpPr>
          <p:nvPr/>
        </p:nvSpPr>
        <p:spPr bwMode="auto">
          <a:xfrm>
            <a:off x="4038600" y="3886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866" name="Oval 459"/>
          <p:cNvSpPr>
            <a:spLocks noChangeArrowheads="1"/>
          </p:cNvSpPr>
          <p:nvPr/>
        </p:nvSpPr>
        <p:spPr bwMode="auto">
          <a:xfrm>
            <a:off x="4191000" y="4038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867" name="Oval 460"/>
          <p:cNvSpPr>
            <a:spLocks noChangeArrowheads="1"/>
          </p:cNvSpPr>
          <p:nvPr/>
        </p:nvSpPr>
        <p:spPr bwMode="auto">
          <a:xfrm>
            <a:off x="4343400" y="4191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868" name="Oval 461"/>
          <p:cNvSpPr>
            <a:spLocks noChangeArrowheads="1"/>
          </p:cNvSpPr>
          <p:nvPr/>
        </p:nvSpPr>
        <p:spPr bwMode="auto">
          <a:xfrm>
            <a:off x="4495800" y="4343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869" name="Oval 462"/>
          <p:cNvSpPr>
            <a:spLocks noChangeArrowheads="1"/>
          </p:cNvSpPr>
          <p:nvPr/>
        </p:nvSpPr>
        <p:spPr bwMode="auto">
          <a:xfrm>
            <a:off x="4114800" y="3810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870" name="Oval 463"/>
          <p:cNvSpPr>
            <a:spLocks noChangeArrowheads="1"/>
          </p:cNvSpPr>
          <p:nvPr/>
        </p:nvSpPr>
        <p:spPr bwMode="auto">
          <a:xfrm>
            <a:off x="4267200" y="3962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871" name="Oval 464"/>
          <p:cNvSpPr>
            <a:spLocks noChangeArrowheads="1"/>
          </p:cNvSpPr>
          <p:nvPr/>
        </p:nvSpPr>
        <p:spPr bwMode="auto">
          <a:xfrm>
            <a:off x="4419600" y="4114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3872" name="Group 465"/>
          <p:cNvGrpSpPr>
            <a:grpSpLocks/>
          </p:cNvGrpSpPr>
          <p:nvPr/>
        </p:nvGrpSpPr>
        <p:grpSpPr bwMode="auto">
          <a:xfrm flipH="1">
            <a:off x="4114800" y="4114800"/>
            <a:ext cx="304800" cy="304800"/>
            <a:chOff x="3696" y="1728"/>
            <a:chExt cx="192" cy="192"/>
          </a:xfrm>
        </p:grpSpPr>
        <p:sp>
          <p:nvSpPr>
            <p:cNvPr id="24592" name="Oval 466"/>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593" name="Oval 467"/>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594" name="Oval 468"/>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595" name="Oval 469"/>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3873" name="Oval 470"/>
          <p:cNvSpPr>
            <a:spLocks noChangeArrowheads="1"/>
          </p:cNvSpPr>
          <p:nvPr/>
        </p:nvSpPr>
        <p:spPr bwMode="auto">
          <a:xfrm>
            <a:off x="4191000" y="3810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874" name="Oval 471"/>
          <p:cNvSpPr>
            <a:spLocks noChangeArrowheads="1"/>
          </p:cNvSpPr>
          <p:nvPr/>
        </p:nvSpPr>
        <p:spPr bwMode="auto">
          <a:xfrm>
            <a:off x="4343400" y="3962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875" name="Oval 472"/>
          <p:cNvSpPr>
            <a:spLocks noChangeArrowheads="1"/>
          </p:cNvSpPr>
          <p:nvPr/>
        </p:nvSpPr>
        <p:spPr bwMode="auto">
          <a:xfrm>
            <a:off x="4495800" y="4114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876" name="Oval 473"/>
          <p:cNvSpPr>
            <a:spLocks noChangeArrowheads="1"/>
          </p:cNvSpPr>
          <p:nvPr/>
        </p:nvSpPr>
        <p:spPr bwMode="auto">
          <a:xfrm>
            <a:off x="4419600" y="3886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3877" name="Group 474"/>
          <p:cNvGrpSpPr>
            <a:grpSpLocks/>
          </p:cNvGrpSpPr>
          <p:nvPr/>
        </p:nvGrpSpPr>
        <p:grpSpPr bwMode="auto">
          <a:xfrm flipH="1">
            <a:off x="4267200" y="4038600"/>
            <a:ext cx="304800" cy="304800"/>
            <a:chOff x="3696" y="1728"/>
            <a:chExt cx="192" cy="192"/>
          </a:xfrm>
        </p:grpSpPr>
        <p:sp>
          <p:nvSpPr>
            <p:cNvPr id="24588" name="Oval 475"/>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589" name="Oval 476"/>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590" name="Oval 477"/>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591" name="Oval 478"/>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3878" name="Oval 479"/>
          <p:cNvSpPr>
            <a:spLocks noChangeArrowheads="1"/>
          </p:cNvSpPr>
          <p:nvPr/>
        </p:nvSpPr>
        <p:spPr bwMode="auto">
          <a:xfrm>
            <a:off x="4953000" y="3276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879" name="Oval 480"/>
          <p:cNvSpPr>
            <a:spLocks noChangeArrowheads="1"/>
          </p:cNvSpPr>
          <p:nvPr/>
        </p:nvSpPr>
        <p:spPr bwMode="auto">
          <a:xfrm>
            <a:off x="5105400" y="3429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880" name="Oval 481"/>
          <p:cNvSpPr>
            <a:spLocks noChangeArrowheads="1"/>
          </p:cNvSpPr>
          <p:nvPr/>
        </p:nvSpPr>
        <p:spPr bwMode="auto">
          <a:xfrm>
            <a:off x="5257800" y="3581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881" name="Oval 482"/>
          <p:cNvSpPr>
            <a:spLocks noChangeArrowheads="1"/>
          </p:cNvSpPr>
          <p:nvPr/>
        </p:nvSpPr>
        <p:spPr bwMode="auto">
          <a:xfrm>
            <a:off x="5410200" y="3733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882" name="Oval 483"/>
          <p:cNvSpPr>
            <a:spLocks noChangeArrowheads="1"/>
          </p:cNvSpPr>
          <p:nvPr/>
        </p:nvSpPr>
        <p:spPr bwMode="auto">
          <a:xfrm>
            <a:off x="5029200" y="3200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883" name="Oval 484"/>
          <p:cNvSpPr>
            <a:spLocks noChangeArrowheads="1"/>
          </p:cNvSpPr>
          <p:nvPr/>
        </p:nvSpPr>
        <p:spPr bwMode="auto">
          <a:xfrm>
            <a:off x="5181600" y="3352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884" name="Oval 485"/>
          <p:cNvSpPr>
            <a:spLocks noChangeArrowheads="1"/>
          </p:cNvSpPr>
          <p:nvPr/>
        </p:nvSpPr>
        <p:spPr bwMode="auto">
          <a:xfrm>
            <a:off x="5334000" y="3505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885" name="Oval 486"/>
          <p:cNvSpPr>
            <a:spLocks noChangeArrowheads="1"/>
          </p:cNvSpPr>
          <p:nvPr/>
        </p:nvSpPr>
        <p:spPr bwMode="auto">
          <a:xfrm>
            <a:off x="5486400" y="3657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3886" name="Group 487"/>
          <p:cNvGrpSpPr>
            <a:grpSpLocks/>
          </p:cNvGrpSpPr>
          <p:nvPr/>
        </p:nvGrpSpPr>
        <p:grpSpPr bwMode="auto">
          <a:xfrm flipH="1">
            <a:off x="5029200" y="3505200"/>
            <a:ext cx="304800" cy="304800"/>
            <a:chOff x="3696" y="1728"/>
            <a:chExt cx="192" cy="192"/>
          </a:xfrm>
        </p:grpSpPr>
        <p:sp>
          <p:nvSpPr>
            <p:cNvPr id="24584" name="Oval 488"/>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585" name="Oval 489"/>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586" name="Oval 490"/>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587" name="Oval 491"/>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3887" name="Oval 492"/>
          <p:cNvSpPr>
            <a:spLocks noChangeArrowheads="1"/>
          </p:cNvSpPr>
          <p:nvPr/>
        </p:nvSpPr>
        <p:spPr bwMode="auto">
          <a:xfrm>
            <a:off x="5105400" y="3429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888" name="Oval 493"/>
          <p:cNvSpPr>
            <a:spLocks noChangeArrowheads="1"/>
          </p:cNvSpPr>
          <p:nvPr/>
        </p:nvSpPr>
        <p:spPr bwMode="auto">
          <a:xfrm>
            <a:off x="5257800" y="3581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889" name="Oval 494"/>
          <p:cNvSpPr>
            <a:spLocks noChangeArrowheads="1"/>
          </p:cNvSpPr>
          <p:nvPr/>
        </p:nvSpPr>
        <p:spPr bwMode="auto">
          <a:xfrm>
            <a:off x="5410200" y="3733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890" name="Oval 495"/>
          <p:cNvSpPr>
            <a:spLocks noChangeArrowheads="1"/>
          </p:cNvSpPr>
          <p:nvPr/>
        </p:nvSpPr>
        <p:spPr bwMode="auto">
          <a:xfrm>
            <a:off x="5562600" y="3886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891" name="Oval 496"/>
          <p:cNvSpPr>
            <a:spLocks noChangeArrowheads="1"/>
          </p:cNvSpPr>
          <p:nvPr/>
        </p:nvSpPr>
        <p:spPr bwMode="auto">
          <a:xfrm>
            <a:off x="5181600" y="3352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892" name="Oval 497"/>
          <p:cNvSpPr>
            <a:spLocks noChangeArrowheads="1"/>
          </p:cNvSpPr>
          <p:nvPr/>
        </p:nvSpPr>
        <p:spPr bwMode="auto">
          <a:xfrm>
            <a:off x="5334000" y="3505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893" name="Oval 498"/>
          <p:cNvSpPr>
            <a:spLocks noChangeArrowheads="1"/>
          </p:cNvSpPr>
          <p:nvPr/>
        </p:nvSpPr>
        <p:spPr bwMode="auto">
          <a:xfrm>
            <a:off x="5486400" y="3657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894" name="Oval 499"/>
          <p:cNvSpPr>
            <a:spLocks noChangeArrowheads="1"/>
          </p:cNvSpPr>
          <p:nvPr/>
        </p:nvSpPr>
        <p:spPr bwMode="auto">
          <a:xfrm>
            <a:off x="5638800" y="3810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3895" name="Group 500"/>
          <p:cNvGrpSpPr>
            <a:grpSpLocks/>
          </p:cNvGrpSpPr>
          <p:nvPr/>
        </p:nvGrpSpPr>
        <p:grpSpPr bwMode="auto">
          <a:xfrm flipH="1">
            <a:off x="5181600" y="3657600"/>
            <a:ext cx="304800" cy="304800"/>
            <a:chOff x="3696" y="1728"/>
            <a:chExt cx="192" cy="192"/>
          </a:xfrm>
        </p:grpSpPr>
        <p:sp>
          <p:nvSpPr>
            <p:cNvPr id="24580" name="Oval 501"/>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581" name="Oval 502"/>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582" name="Oval 503"/>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583" name="Oval 504"/>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3896" name="Oval 505"/>
          <p:cNvSpPr>
            <a:spLocks noChangeArrowheads="1"/>
          </p:cNvSpPr>
          <p:nvPr/>
        </p:nvSpPr>
        <p:spPr bwMode="auto">
          <a:xfrm>
            <a:off x="5257800" y="3352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897" name="Oval 506"/>
          <p:cNvSpPr>
            <a:spLocks noChangeArrowheads="1"/>
          </p:cNvSpPr>
          <p:nvPr/>
        </p:nvSpPr>
        <p:spPr bwMode="auto">
          <a:xfrm>
            <a:off x="5410200" y="3505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898" name="Oval 507"/>
          <p:cNvSpPr>
            <a:spLocks noChangeArrowheads="1"/>
          </p:cNvSpPr>
          <p:nvPr/>
        </p:nvSpPr>
        <p:spPr bwMode="auto">
          <a:xfrm>
            <a:off x="5562600" y="3657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899" name="Oval 508"/>
          <p:cNvSpPr>
            <a:spLocks noChangeArrowheads="1"/>
          </p:cNvSpPr>
          <p:nvPr/>
        </p:nvSpPr>
        <p:spPr bwMode="auto">
          <a:xfrm>
            <a:off x="5715000" y="3810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900" name="Oval 509"/>
          <p:cNvSpPr>
            <a:spLocks noChangeArrowheads="1"/>
          </p:cNvSpPr>
          <p:nvPr/>
        </p:nvSpPr>
        <p:spPr bwMode="auto">
          <a:xfrm>
            <a:off x="5334000" y="3276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901" name="Oval 510"/>
          <p:cNvSpPr>
            <a:spLocks noChangeArrowheads="1"/>
          </p:cNvSpPr>
          <p:nvPr/>
        </p:nvSpPr>
        <p:spPr bwMode="auto">
          <a:xfrm>
            <a:off x="5486400" y="3429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902" name="Oval 511"/>
          <p:cNvSpPr>
            <a:spLocks noChangeArrowheads="1"/>
          </p:cNvSpPr>
          <p:nvPr/>
        </p:nvSpPr>
        <p:spPr bwMode="auto">
          <a:xfrm>
            <a:off x="5638800" y="3581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903" name="Oval 512"/>
          <p:cNvSpPr>
            <a:spLocks noChangeArrowheads="1"/>
          </p:cNvSpPr>
          <p:nvPr/>
        </p:nvSpPr>
        <p:spPr bwMode="auto">
          <a:xfrm>
            <a:off x="5791200" y="3733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3904" name="Group 513"/>
          <p:cNvGrpSpPr>
            <a:grpSpLocks/>
          </p:cNvGrpSpPr>
          <p:nvPr/>
        </p:nvGrpSpPr>
        <p:grpSpPr bwMode="auto">
          <a:xfrm flipH="1">
            <a:off x="5334000" y="3581400"/>
            <a:ext cx="304800" cy="304800"/>
            <a:chOff x="3696" y="1728"/>
            <a:chExt cx="192" cy="192"/>
          </a:xfrm>
        </p:grpSpPr>
        <p:sp>
          <p:nvSpPr>
            <p:cNvPr id="24576" name="Oval 514"/>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577" name="Oval 515"/>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578" name="Oval 516"/>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579" name="Oval 517"/>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3905" name="Oval 518"/>
          <p:cNvSpPr>
            <a:spLocks noChangeArrowheads="1"/>
          </p:cNvSpPr>
          <p:nvPr/>
        </p:nvSpPr>
        <p:spPr bwMode="auto">
          <a:xfrm>
            <a:off x="4876800" y="3733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906" name="Oval 519"/>
          <p:cNvSpPr>
            <a:spLocks noChangeArrowheads="1"/>
          </p:cNvSpPr>
          <p:nvPr/>
        </p:nvSpPr>
        <p:spPr bwMode="auto">
          <a:xfrm>
            <a:off x="5029200" y="3886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907" name="Oval 520"/>
          <p:cNvSpPr>
            <a:spLocks noChangeArrowheads="1"/>
          </p:cNvSpPr>
          <p:nvPr/>
        </p:nvSpPr>
        <p:spPr bwMode="auto">
          <a:xfrm>
            <a:off x="5181600" y="4038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908" name="Oval 521"/>
          <p:cNvSpPr>
            <a:spLocks noChangeArrowheads="1"/>
          </p:cNvSpPr>
          <p:nvPr/>
        </p:nvSpPr>
        <p:spPr bwMode="auto">
          <a:xfrm>
            <a:off x="4953000" y="3657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909" name="Oval 522"/>
          <p:cNvSpPr>
            <a:spLocks noChangeArrowheads="1"/>
          </p:cNvSpPr>
          <p:nvPr/>
        </p:nvSpPr>
        <p:spPr bwMode="auto">
          <a:xfrm>
            <a:off x="5105400" y="3810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910" name="Oval 523"/>
          <p:cNvSpPr>
            <a:spLocks noChangeArrowheads="1"/>
          </p:cNvSpPr>
          <p:nvPr/>
        </p:nvSpPr>
        <p:spPr bwMode="auto">
          <a:xfrm>
            <a:off x="5257800" y="3962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3911" name="Group 524"/>
          <p:cNvGrpSpPr>
            <a:grpSpLocks/>
          </p:cNvGrpSpPr>
          <p:nvPr/>
        </p:nvGrpSpPr>
        <p:grpSpPr bwMode="auto">
          <a:xfrm flipH="1">
            <a:off x="4800600" y="3810000"/>
            <a:ext cx="304800" cy="304800"/>
            <a:chOff x="3696" y="1728"/>
            <a:chExt cx="192" cy="192"/>
          </a:xfrm>
        </p:grpSpPr>
        <p:sp>
          <p:nvSpPr>
            <p:cNvPr id="24572" name="Oval 525"/>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573" name="Oval 526"/>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574" name="Oval 527"/>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575" name="Oval 528"/>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3912" name="Oval 529"/>
          <p:cNvSpPr>
            <a:spLocks noChangeArrowheads="1"/>
          </p:cNvSpPr>
          <p:nvPr/>
        </p:nvSpPr>
        <p:spPr bwMode="auto">
          <a:xfrm>
            <a:off x="4876800" y="3733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913" name="Oval 530"/>
          <p:cNvSpPr>
            <a:spLocks noChangeArrowheads="1"/>
          </p:cNvSpPr>
          <p:nvPr/>
        </p:nvSpPr>
        <p:spPr bwMode="auto">
          <a:xfrm>
            <a:off x="5029200" y="3886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914" name="Oval 531"/>
          <p:cNvSpPr>
            <a:spLocks noChangeArrowheads="1"/>
          </p:cNvSpPr>
          <p:nvPr/>
        </p:nvSpPr>
        <p:spPr bwMode="auto">
          <a:xfrm>
            <a:off x="5181600" y="4038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915" name="Oval 532"/>
          <p:cNvSpPr>
            <a:spLocks noChangeArrowheads="1"/>
          </p:cNvSpPr>
          <p:nvPr/>
        </p:nvSpPr>
        <p:spPr bwMode="auto">
          <a:xfrm>
            <a:off x="5334000" y="4191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916" name="Oval 533"/>
          <p:cNvSpPr>
            <a:spLocks noChangeArrowheads="1"/>
          </p:cNvSpPr>
          <p:nvPr/>
        </p:nvSpPr>
        <p:spPr bwMode="auto">
          <a:xfrm>
            <a:off x="4953000" y="3657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917" name="Oval 534"/>
          <p:cNvSpPr>
            <a:spLocks noChangeArrowheads="1"/>
          </p:cNvSpPr>
          <p:nvPr/>
        </p:nvSpPr>
        <p:spPr bwMode="auto">
          <a:xfrm>
            <a:off x="5105400" y="3810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918" name="Oval 535"/>
          <p:cNvSpPr>
            <a:spLocks noChangeArrowheads="1"/>
          </p:cNvSpPr>
          <p:nvPr/>
        </p:nvSpPr>
        <p:spPr bwMode="auto">
          <a:xfrm>
            <a:off x="5257800" y="3962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3919" name="Group 536"/>
          <p:cNvGrpSpPr>
            <a:grpSpLocks/>
          </p:cNvGrpSpPr>
          <p:nvPr/>
        </p:nvGrpSpPr>
        <p:grpSpPr bwMode="auto">
          <a:xfrm flipH="1">
            <a:off x="4953000" y="3962400"/>
            <a:ext cx="304800" cy="304800"/>
            <a:chOff x="3696" y="1728"/>
            <a:chExt cx="192" cy="192"/>
          </a:xfrm>
        </p:grpSpPr>
        <p:sp>
          <p:nvSpPr>
            <p:cNvPr id="24568" name="Oval 537"/>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569" name="Oval 538"/>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570" name="Oval 539"/>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571" name="Oval 540"/>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3920" name="Oval 541"/>
          <p:cNvSpPr>
            <a:spLocks noChangeArrowheads="1"/>
          </p:cNvSpPr>
          <p:nvPr/>
        </p:nvSpPr>
        <p:spPr bwMode="auto">
          <a:xfrm>
            <a:off x="5029200" y="3657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921" name="Oval 542"/>
          <p:cNvSpPr>
            <a:spLocks noChangeArrowheads="1"/>
          </p:cNvSpPr>
          <p:nvPr/>
        </p:nvSpPr>
        <p:spPr bwMode="auto">
          <a:xfrm>
            <a:off x="5181600" y="3810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922" name="Oval 543"/>
          <p:cNvSpPr>
            <a:spLocks noChangeArrowheads="1"/>
          </p:cNvSpPr>
          <p:nvPr/>
        </p:nvSpPr>
        <p:spPr bwMode="auto">
          <a:xfrm>
            <a:off x="5334000" y="3962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923" name="Oval 544"/>
          <p:cNvSpPr>
            <a:spLocks noChangeArrowheads="1"/>
          </p:cNvSpPr>
          <p:nvPr/>
        </p:nvSpPr>
        <p:spPr bwMode="auto">
          <a:xfrm>
            <a:off x="5257800" y="3733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3924" name="Group 545"/>
          <p:cNvGrpSpPr>
            <a:grpSpLocks/>
          </p:cNvGrpSpPr>
          <p:nvPr/>
        </p:nvGrpSpPr>
        <p:grpSpPr bwMode="auto">
          <a:xfrm flipH="1">
            <a:off x="5105400" y="3886200"/>
            <a:ext cx="304800" cy="304800"/>
            <a:chOff x="3696" y="1728"/>
            <a:chExt cx="192" cy="192"/>
          </a:xfrm>
        </p:grpSpPr>
        <p:sp>
          <p:nvSpPr>
            <p:cNvPr id="24564" name="Oval 546"/>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565" name="Oval 547"/>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566" name="Oval 548"/>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567" name="Oval 549"/>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3925" name="Oval 550"/>
          <p:cNvSpPr>
            <a:spLocks noChangeArrowheads="1"/>
          </p:cNvSpPr>
          <p:nvPr/>
        </p:nvSpPr>
        <p:spPr bwMode="auto">
          <a:xfrm>
            <a:off x="5410200" y="3810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926" name="Oval 551"/>
          <p:cNvSpPr>
            <a:spLocks noChangeArrowheads="1"/>
          </p:cNvSpPr>
          <p:nvPr/>
        </p:nvSpPr>
        <p:spPr bwMode="auto">
          <a:xfrm>
            <a:off x="5562600" y="3962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927" name="Oval 552"/>
          <p:cNvSpPr>
            <a:spLocks noChangeArrowheads="1"/>
          </p:cNvSpPr>
          <p:nvPr/>
        </p:nvSpPr>
        <p:spPr bwMode="auto">
          <a:xfrm>
            <a:off x="5715000" y="4114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928" name="Oval 553"/>
          <p:cNvSpPr>
            <a:spLocks noChangeArrowheads="1"/>
          </p:cNvSpPr>
          <p:nvPr/>
        </p:nvSpPr>
        <p:spPr bwMode="auto">
          <a:xfrm>
            <a:off x="5867400" y="4267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929" name="Oval 554"/>
          <p:cNvSpPr>
            <a:spLocks noChangeArrowheads="1"/>
          </p:cNvSpPr>
          <p:nvPr/>
        </p:nvSpPr>
        <p:spPr bwMode="auto">
          <a:xfrm>
            <a:off x="5486400" y="3733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930" name="Oval 555"/>
          <p:cNvSpPr>
            <a:spLocks noChangeArrowheads="1"/>
          </p:cNvSpPr>
          <p:nvPr/>
        </p:nvSpPr>
        <p:spPr bwMode="auto">
          <a:xfrm>
            <a:off x="5638800" y="3886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931" name="Oval 556"/>
          <p:cNvSpPr>
            <a:spLocks noChangeArrowheads="1"/>
          </p:cNvSpPr>
          <p:nvPr/>
        </p:nvSpPr>
        <p:spPr bwMode="auto">
          <a:xfrm>
            <a:off x="5791200" y="4038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932" name="Oval 557"/>
          <p:cNvSpPr>
            <a:spLocks noChangeArrowheads="1"/>
          </p:cNvSpPr>
          <p:nvPr/>
        </p:nvSpPr>
        <p:spPr bwMode="auto">
          <a:xfrm>
            <a:off x="5943600" y="4191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3933" name="Group 558"/>
          <p:cNvGrpSpPr>
            <a:grpSpLocks/>
          </p:cNvGrpSpPr>
          <p:nvPr/>
        </p:nvGrpSpPr>
        <p:grpSpPr bwMode="auto">
          <a:xfrm flipH="1">
            <a:off x="5486400" y="4038600"/>
            <a:ext cx="304800" cy="304800"/>
            <a:chOff x="3696" y="1728"/>
            <a:chExt cx="192" cy="192"/>
          </a:xfrm>
        </p:grpSpPr>
        <p:sp>
          <p:nvSpPr>
            <p:cNvPr id="24560" name="Oval 559"/>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561" name="Oval 560"/>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562" name="Oval 561"/>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563" name="Oval 562"/>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3934" name="Oval 563"/>
          <p:cNvSpPr>
            <a:spLocks noChangeArrowheads="1"/>
          </p:cNvSpPr>
          <p:nvPr/>
        </p:nvSpPr>
        <p:spPr bwMode="auto">
          <a:xfrm>
            <a:off x="5562600" y="3962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935" name="Oval 564"/>
          <p:cNvSpPr>
            <a:spLocks noChangeArrowheads="1"/>
          </p:cNvSpPr>
          <p:nvPr/>
        </p:nvSpPr>
        <p:spPr bwMode="auto">
          <a:xfrm>
            <a:off x="5715000" y="4114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936" name="Oval 565"/>
          <p:cNvSpPr>
            <a:spLocks noChangeArrowheads="1"/>
          </p:cNvSpPr>
          <p:nvPr/>
        </p:nvSpPr>
        <p:spPr bwMode="auto">
          <a:xfrm>
            <a:off x="5867400" y="4267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937" name="Oval 566"/>
          <p:cNvSpPr>
            <a:spLocks noChangeArrowheads="1"/>
          </p:cNvSpPr>
          <p:nvPr/>
        </p:nvSpPr>
        <p:spPr bwMode="auto">
          <a:xfrm>
            <a:off x="6019800" y="4419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938" name="Oval 567"/>
          <p:cNvSpPr>
            <a:spLocks noChangeArrowheads="1"/>
          </p:cNvSpPr>
          <p:nvPr/>
        </p:nvSpPr>
        <p:spPr bwMode="auto">
          <a:xfrm>
            <a:off x="5638800" y="3886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939" name="Oval 568"/>
          <p:cNvSpPr>
            <a:spLocks noChangeArrowheads="1"/>
          </p:cNvSpPr>
          <p:nvPr/>
        </p:nvSpPr>
        <p:spPr bwMode="auto">
          <a:xfrm>
            <a:off x="5791200" y="4038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940" name="Oval 569"/>
          <p:cNvSpPr>
            <a:spLocks noChangeArrowheads="1"/>
          </p:cNvSpPr>
          <p:nvPr/>
        </p:nvSpPr>
        <p:spPr bwMode="auto">
          <a:xfrm>
            <a:off x="5943600" y="4191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941" name="Oval 570"/>
          <p:cNvSpPr>
            <a:spLocks noChangeArrowheads="1"/>
          </p:cNvSpPr>
          <p:nvPr/>
        </p:nvSpPr>
        <p:spPr bwMode="auto">
          <a:xfrm>
            <a:off x="6096000" y="4343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3942" name="Group 571"/>
          <p:cNvGrpSpPr>
            <a:grpSpLocks/>
          </p:cNvGrpSpPr>
          <p:nvPr/>
        </p:nvGrpSpPr>
        <p:grpSpPr bwMode="auto">
          <a:xfrm flipH="1">
            <a:off x="5638800" y="4191000"/>
            <a:ext cx="304800" cy="304800"/>
            <a:chOff x="3696" y="1728"/>
            <a:chExt cx="192" cy="192"/>
          </a:xfrm>
        </p:grpSpPr>
        <p:sp>
          <p:nvSpPr>
            <p:cNvPr id="24556" name="Oval 572"/>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557" name="Oval 573"/>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558" name="Oval 574"/>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559" name="Oval 575"/>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3943" name="Oval 576"/>
          <p:cNvSpPr>
            <a:spLocks noChangeArrowheads="1"/>
          </p:cNvSpPr>
          <p:nvPr/>
        </p:nvSpPr>
        <p:spPr bwMode="auto">
          <a:xfrm>
            <a:off x="5715000" y="3886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944" name="Oval 577"/>
          <p:cNvSpPr>
            <a:spLocks noChangeArrowheads="1"/>
          </p:cNvSpPr>
          <p:nvPr/>
        </p:nvSpPr>
        <p:spPr bwMode="auto">
          <a:xfrm>
            <a:off x="5867400" y="4038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945" name="Oval 578"/>
          <p:cNvSpPr>
            <a:spLocks noChangeArrowheads="1"/>
          </p:cNvSpPr>
          <p:nvPr/>
        </p:nvSpPr>
        <p:spPr bwMode="auto">
          <a:xfrm>
            <a:off x="6019800" y="4191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946" name="Oval 579"/>
          <p:cNvSpPr>
            <a:spLocks noChangeArrowheads="1"/>
          </p:cNvSpPr>
          <p:nvPr/>
        </p:nvSpPr>
        <p:spPr bwMode="auto">
          <a:xfrm>
            <a:off x="6172200" y="4343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947" name="Oval 580"/>
          <p:cNvSpPr>
            <a:spLocks noChangeArrowheads="1"/>
          </p:cNvSpPr>
          <p:nvPr/>
        </p:nvSpPr>
        <p:spPr bwMode="auto">
          <a:xfrm>
            <a:off x="5791200" y="3810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948" name="Oval 581"/>
          <p:cNvSpPr>
            <a:spLocks noChangeArrowheads="1"/>
          </p:cNvSpPr>
          <p:nvPr/>
        </p:nvSpPr>
        <p:spPr bwMode="auto">
          <a:xfrm>
            <a:off x="5943600" y="3962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949" name="Oval 582"/>
          <p:cNvSpPr>
            <a:spLocks noChangeArrowheads="1"/>
          </p:cNvSpPr>
          <p:nvPr/>
        </p:nvSpPr>
        <p:spPr bwMode="auto">
          <a:xfrm>
            <a:off x="6096000" y="4114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950" name="Oval 583"/>
          <p:cNvSpPr>
            <a:spLocks noChangeArrowheads="1"/>
          </p:cNvSpPr>
          <p:nvPr/>
        </p:nvSpPr>
        <p:spPr bwMode="auto">
          <a:xfrm>
            <a:off x="6248400" y="4267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3951" name="Group 584"/>
          <p:cNvGrpSpPr>
            <a:grpSpLocks/>
          </p:cNvGrpSpPr>
          <p:nvPr/>
        </p:nvGrpSpPr>
        <p:grpSpPr bwMode="auto">
          <a:xfrm flipH="1">
            <a:off x="5791200" y="4114800"/>
            <a:ext cx="304800" cy="304800"/>
            <a:chOff x="3696" y="1728"/>
            <a:chExt cx="192" cy="192"/>
          </a:xfrm>
        </p:grpSpPr>
        <p:sp>
          <p:nvSpPr>
            <p:cNvPr id="24552" name="Oval 585"/>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553" name="Oval 586"/>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554" name="Oval 587"/>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555" name="Oval 588"/>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3952" name="Oval 589"/>
          <p:cNvSpPr>
            <a:spLocks noChangeArrowheads="1"/>
          </p:cNvSpPr>
          <p:nvPr/>
        </p:nvSpPr>
        <p:spPr bwMode="auto">
          <a:xfrm>
            <a:off x="5334000" y="4267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953" name="Oval 590"/>
          <p:cNvSpPr>
            <a:spLocks noChangeArrowheads="1"/>
          </p:cNvSpPr>
          <p:nvPr/>
        </p:nvSpPr>
        <p:spPr bwMode="auto">
          <a:xfrm>
            <a:off x="5486400" y="4419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954" name="Oval 591"/>
          <p:cNvSpPr>
            <a:spLocks noChangeArrowheads="1"/>
          </p:cNvSpPr>
          <p:nvPr/>
        </p:nvSpPr>
        <p:spPr bwMode="auto">
          <a:xfrm>
            <a:off x="5638800" y="4572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955" name="Oval 592"/>
          <p:cNvSpPr>
            <a:spLocks noChangeArrowheads="1"/>
          </p:cNvSpPr>
          <p:nvPr/>
        </p:nvSpPr>
        <p:spPr bwMode="auto">
          <a:xfrm>
            <a:off x="5410200" y="4191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956" name="Oval 593"/>
          <p:cNvSpPr>
            <a:spLocks noChangeArrowheads="1"/>
          </p:cNvSpPr>
          <p:nvPr/>
        </p:nvSpPr>
        <p:spPr bwMode="auto">
          <a:xfrm>
            <a:off x="5562600" y="4343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957" name="Oval 594"/>
          <p:cNvSpPr>
            <a:spLocks noChangeArrowheads="1"/>
          </p:cNvSpPr>
          <p:nvPr/>
        </p:nvSpPr>
        <p:spPr bwMode="auto">
          <a:xfrm>
            <a:off x="5715000" y="4495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3958" name="Group 595"/>
          <p:cNvGrpSpPr>
            <a:grpSpLocks/>
          </p:cNvGrpSpPr>
          <p:nvPr/>
        </p:nvGrpSpPr>
        <p:grpSpPr bwMode="auto">
          <a:xfrm flipH="1">
            <a:off x="5257800" y="4343400"/>
            <a:ext cx="304800" cy="304800"/>
            <a:chOff x="3696" y="1728"/>
            <a:chExt cx="192" cy="192"/>
          </a:xfrm>
        </p:grpSpPr>
        <p:sp>
          <p:nvSpPr>
            <p:cNvPr id="24548" name="Oval 596"/>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549" name="Oval 597"/>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550" name="Oval 598"/>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551" name="Oval 599"/>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3959" name="Oval 600"/>
          <p:cNvSpPr>
            <a:spLocks noChangeArrowheads="1"/>
          </p:cNvSpPr>
          <p:nvPr/>
        </p:nvSpPr>
        <p:spPr bwMode="auto">
          <a:xfrm>
            <a:off x="5334000" y="4267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960" name="Oval 601"/>
          <p:cNvSpPr>
            <a:spLocks noChangeArrowheads="1"/>
          </p:cNvSpPr>
          <p:nvPr/>
        </p:nvSpPr>
        <p:spPr bwMode="auto">
          <a:xfrm>
            <a:off x="5486400" y="4419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961" name="Oval 602"/>
          <p:cNvSpPr>
            <a:spLocks noChangeArrowheads="1"/>
          </p:cNvSpPr>
          <p:nvPr/>
        </p:nvSpPr>
        <p:spPr bwMode="auto">
          <a:xfrm>
            <a:off x="5638800" y="4572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962" name="Oval 603"/>
          <p:cNvSpPr>
            <a:spLocks noChangeArrowheads="1"/>
          </p:cNvSpPr>
          <p:nvPr/>
        </p:nvSpPr>
        <p:spPr bwMode="auto">
          <a:xfrm>
            <a:off x="5791200" y="4724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963" name="Oval 604"/>
          <p:cNvSpPr>
            <a:spLocks noChangeArrowheads="1"/>
          </p:cNvSpPr>
          <p:nvPr/>
        </p:nvSpPr>
        <p:spPr bwMode="auto">
          <a:xfrm>
            <a:off x="5410200" y="4191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964" name="Oval 605"/>
          <p:cNvSpPr>
            <a:spLocks noChangeArrowheads="1"/>
          </p:cNvSpPr>
          <p:nvPr/>
        </p:nvSpPr>
        <p:spPr bwMode="auto">
          <a:xfrm>
            <a:off x="5562600" y="4343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965" name="Oval 606"/>
          <p:cNvSpPr>
            <a:spLocks noChangeArrowheads="1"/>
          </p:cNvSpPr>
          <p:nvPr/>
        </p:nvSpPr>
        <p:spPr bwMode="auto">
          <a:xfrm>
            <a:off x="5715000" y="4495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3966" name="Group 607"/>
          <p:cNvGrpSpPr>
            <a:grpSpLocks/>
          </p:cNvGrpSpPr>
          <p:nvPr/>
        </p:nvGrpSpPr>
        <p:grpSpPr bwMode="auto">
          <a:xfrm flipH="1">
            <a:off x="5410200" y="4495800"/>
            <a:ext cx="304800" cy="304800"/>
            <a:chOff x="3696" y="1728"/>
            <a:chExt cx="192" cy="192"/>
          </a:xfrm>
        </p:grpSpPr>
        <p:sp>
          <p:nvSpPr>
            <p:cNvPr id="24544" name="Oval 608"/>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545" name="Oval 609"/>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546" name="Oval 610"/>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547" name="Oval 611"/>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3967" name="Oval 612"/>
          <p:cNvSpPr>
            <a:spLocks noChangeArrowheads="1"/>
          </p:cNvSpPr>
          <p:nvPr/>
        </p:nvSpPr>
        <p:spPr bwMode="auto">
          <a:xfrm>
            <a:off x="5486400" y="4191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968" name="Oval 613"/>
          <p:cNvSpPr>
            <a:spLocks noChangeArrowheads="1"/>
          </p:cNvSpPr>
          <p:nvPr/>
        </p:nvSpPr>
        <p:spPr bwMode="auto">
          <a:xfrm>
            <a:off x="5638800" y="4343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969" name="Oval 614"/>
          <p:cNvSpPr>
            <a:spLocks noChangeArrowheads="1"/>
          </p:cNvSpPr>
          <p:nvPr/>
        </p:nvSpPr>
        <p:spPr bwMode="auto">
          <a:xfrm>
            <a:off x="5791200" y="4495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970" name="Oval 615"/>
          <p:cNvSpPr>
            <a:spLocks noChangeArrowheads="1"/>
          </p:cNvSpPr>
          <p:nvPr/>
        </p:nvSpPr>
        <p:spPr bwMode="auto">
          <a:xfrm>
            <a:off x="5715000" y="4267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3971" name="Group 616"/>
          <p:cNvGrpSpPr>
            <a:grpSpLocks/>
          </p:cNvGrpSpPr>
          <p:nvPr/>
        </p:nvGrpSpPr>
        <p:grpSpPr bwMode="auto">
          <a:xfrm flipH="1">
            <a:off x="5562600" y="4419600"/>
            <a:ext cx="304800" cy="304800"/>
            <a:chOff x="3696" y="1728"/>
            <a:chExt cx="192" cy="192"/>
          </a:xfrm>
        </p:grpSpPr>
        <p:sp>
          <p:nvSpPr>
            <p:cNvPr id="24540" name="Oval 617"/>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541" name="Oval 618"/>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542" name="Oval 619"/>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543" name="Oval 620"/>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3972" name="Oval 621"/>
          <p:cNvSpPr>
            <a:spLocks noChangeArrowheads="1"/>
          </p:cNvSpPr>
          <p:nvPr/>
        </p:nvSpPr>
        <p:spPr bwMode="auto">
          <a:xfrm>
            <a:off x="4648200" y="3733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973" name="Oval 622"/>
          <p:cNvSpPr>
            <a:spLocks noChangeArrowheads="1"/>
          </p:cNvSpPr>
          <p:nvPr/>
        </p:nvSpPr>
        <p:spPr bwMode="auto">
          <a:xfrm>
            <a:off x="4800600" y="3886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974" name="Oval 623"/>
          <p:cNvSpPr>
            <a:spLocks noChangeArrowheads="1"/>
          </p:cNvSpPr>
          <p:nvPr/>
        </p:nvSpPr>
        <p:spPr bwMode="auto">
          <a:xfrm>
            <a:off x="4876800" y="3810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975" name="Oval 624"/>
          <p:cNvSpPr>
            <a:spLocks noChangeArrowheads="1"/>
          </p:cNvSpPr>
          <p:nvPr/>
        </p:nvSpPr>
        <p:spPr bwMode="auto">
          <a:xfrm>
            <a:off x="4648200" y="3733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976" name="Oval 625"/>
          <p:cNvSpPr>
            <a:spLocks noChangeArrowheads="1"/>
          </p:cNvSpPr>
          <p:nvPr/>
        </p:nvSpPr>
        <p:spPr bwMode="auto">
          <a:xfrm>
            <a:off x="4800600" y="3886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977" name="Oval 626"/>
          <p:cNvSpPr>
            <a:spLocks noChangeArrowheads="1"/>
          </p:cNvSpPr>
          <p:nvPr/>
        </p:nvSpPr>
        <p:spPr bwMode="auto">
          <a:xfrm>
            <a:off x="4953000" y="4038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978" name="Oval 627"/>
          <p:cNvSpPr>
            <a:spLocks noChangeArrowheads="1"/>
          </p:cNvSpPr>
          <p:nvPr/>
        </p:nvSpPr>
        <p:spPr bwMode="auto">
          <a:xfrm>
            <a:off x="4876800" y="3810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979" name="Oval 628"/>
          <p:cNvSpPr>
            <a:spLocks noChangeArrowheads="1"/>
          </p:cNvSpPr>
          <p:nvPr/>
        </p:nvSpPr>
        <p:spPr bwMode="auto">
          <a:xfrm>
            <a:off x="5029200" y="3962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980" name="Oval 629"/>
          <p:cNvSpPr>
            <a:spLocks noChangeArrowheads="1"/>
          </p:cNvSpPr>
          <p:nvPr/>
        </p:nvSpPr>
        <p:spPr bwMode="auto">
          <a:xfrm>
            <a:off x="4953000" y="3810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981" name="Oval 630"/>
          <p:cNvSpPr>
            <a:spLocks noChangeArrowheads="1"/>
          </p:cNvSpPr>
          <p:nvPr/>
        </p:nvSpPr>
        <p:spPr bwMode="auto">
          <a:xfrm>
            <a:off x="5105400" y="3962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982" name="Oval 631"/>
          <p:cNvSpPr>
            <a:spLocks noChangeArrowheads="1"/>
          </p:cNvSpPr>
          <p:nvPr/>
        </p:nvSpPr>
        <p:spPr bwMode="auto">
          <a:xfrm>
            <a:off x="5029200" y="3733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983" name="Oval 632"/>
          <p:cNvSpPr>
            <a:spLocks noChangeArrowheads="1"/>
          </p:cNvSpPr>
          <p:nvPr/>
        </p:nvSpPr>
        <p:spPr bwMode="auto">
          <a:xfrm>
            <a:off x="5181600" y="3886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3984" name="Group 633"/>
          <p:cNvGrpSpPr>
            <a:grpSpLocks/>
          </p:cNvGrpSpPr>
          <p:nvPr/>
        </p:nvGrpSpPr>
        <p:grpSpPr bwMode="auto">
          <a:xfrm flipH="1">
            <a:off x="4724400" y="3733800"/>
            <a:ext cx="304800" cy="304800"/>
            <a:chOff x="3696" y="1728"/>
            <a:chExt cx="192" cy="192"/>
          </a:xfrm>
        </p:grpSpPr>
        <p:sp>
          <p:nvSpPr>
            <p:cNvPr id="24536" name="Oval 634"/>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537" name="Oval 635"/>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538" name="Oval 636"/>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539" name="Oval 637"/>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3985" name="Oval 638"/>
          <p:cNvSpPr>
            <a:spLocks noChangeArrowheads="1"/>
          </p:cNvSpPr>
          <p:nvPr/>
        </p:nvSpPr>
        <p:spPr bwMode="auto">
          <a:xfrm>
            <a:off x="4648200" y="4114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986" name="Oval 639"/>
          <p:cNvSpPr>
            <a:spLocks noChangeArrowheads="1"/>
          </p:cNvSpPr>
          <p:nvPr/>
        </p:nvSpPr>
        <p:spPr bwMode="auto">
          <a:xfrm>
            <a:off x="4724400" y="4343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987" name="Oval 640"/>
          <p:cNvSpPr>
            <a:spLocks noChangeArrowheads="1"/>
          </p:cNvSpPr>
          <p:nvPr/>
        </p:nvSpPr>
        <p:spPr bwMode="auto">
          <a:xfrm>
            <a:off x="4648200" y="4114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988" name="Oval 641"/>
          <p:cNvSpPr>
            <a:spLocks noChangeArrowheads="1"/>
          </p:cNvSpPr>
          <p:nvPr/>
        </p:nvSpPr>
        <p:spPr bwMode="auto">
          <a:xfrm>
            <a:off x="4724400" y="4114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989" name="Oval 642"/>
          <p:cNvSpPr>
            <a:spLocks noChangeArrowheads="1"/>
          </p:cNvSpPr>
          <p:nvPr/>
        </p:nvSpPr>
        <p:spPr bwMode="auto">
          <a:xfrm>
            <a:off x="4648200" y="3886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990" name="Oval 643"/>
          <p:cNvSpPr>
            <a:spLocks noChangeArrowheads="1"/>
          </p:cNvSpPr>
          <p:nvPr/>
        </p:nvSpPr>
        <p:spPr bwMode="auto">
          <a:xfrm>
            <a:off x="4800600" y="3962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991" name="Oval 644"/>
          <p:cNvSpPr>
            <a:spLocks noChangeArrowheads="1"/>
          </p:cNvSpPr>
          <p:nvPr/>
        </p:nvSpPr>
        <p:spPr bwMode="auto">
          <a:xfrm>
            <a:off x="4953000" y="4114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992" name="Oval 645"/>
          <p:cNvSpPr>
            <a:spLocks noChangeArrowheads="1"/>
          </p:cNvSpPr>
          <p:nvPr/>
        </p:nvSpPr>
        <p:spPr bwMode="auto">
          <a:xfrm>
            <a:off x="5105400" y="4267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993" name="Oval 646"/>
          <p:cNvSpPr>
            <a:spLocks noChangeArrowheads="1"/>
          </p:cNvSpPr>
          <p:nvPr/>
        </p:nvSpPr>
        <p:spPr bwMode="auto">
          <a:xfrm>
            <a:off x="5257800" y="4419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994" name="Oval 647"/>
          <p:cNvSpPr>
            <a:spLocks noChangeArrowheads="1"/>
          </p:cNvSpPr>
          <p:nvPr/>
        </p:nvSpPr>
        <p:spPr bwMode="auto">
          <a:xfrm>
            <a:off x="4876800" y="3886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995" name="Oval 648"/>
          <p:cNvSpPr>
            <a:spLocks noChangeArrowheads="1"/>
          </p:cNvSpPr>
          <p:nvPr/>
        </p:nvSpPr>
        <p:spPr bwMode="auto">
          <a:xfrm>
            <a:off x="5029200" y="4038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996" name="Oval 649"/>
          <p:cNvSpPr>
            <a:spLocks noChangeArrowheads="1"/>
          </p:cNvSpPr>
          <p:nvPr/>
        </p:nvSpPr>
        <p:spPr bwMode="auto">
          <a:xfrm>
            <a:off x="5181600" y="4191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997" name="Oval 650"/>
          <p:cNvSpPr>
            <a:spLocks noChangeArrowheads="1"/>
          </p:cNvSpPr>
          <p:nvPr/>
        </p:nvSpPr>
        <p:spPr bwMode="auto">
          <a:xfrm>
            <a:off x="5334000" y="4343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3998" name="Group 651"/>
          <p:cNvGrpSpPr>
            <a:grpSpLocks/>
          </p:cNvGrpSpPr>
          <p:nvPr/>
        </p:nvGrpSpPr>
        <p:grpSpPr bwMode="auto">
          <a:xfrm flipH="1">
            <a:off x="4876800" y="4191000"/>
            <a:ext cx="304800" cy="304800"/>
            <a:chOff x="3696" y="1728"/>
            <a:chExt cx="192" cy="192"/>
          </a:xfrm>
        </p:grpSpPr>
        <p:sp>
          <p:nvSpPr>
            <p:cNvPr id="24532" name="Oval 652"/>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533" name="Oval 653"/>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534" name="Oval 654"/>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535" name="Oval 655"/>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3999" name="Oval 656"/>
          <p:cNvSpPr>
            <a:spLocks noChangeArrowheads="1"/>
          </p:cNvSpPr>
          <p:nvPr/>
        </p:nvSpPr>
        <p:spPr bwMode="auto">
          <a:xfrm>
            <a:off x="4953000" y="4114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000" name="Oval 657"/>
          <p:cNvSpPr>
            <a:spLocks noChangeArrowheads="1"/>
          </p:cNvSpPr>
          <p:nvPr/>
        </p:nvSpPr>
        <p:spPr bwMode="auto">
          <a:xfrm>
            <a:off x="5105400" y="4267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001" name="Oval 658"/>
          <p:cNvSpPr>
            <a:spLocks noChangeArrowheads="1"/>
          </p:cNvSpPr>
          <p:nvPr/>
        </p:nvSpPr>
        <p:spPr bwMode="auto">
          <a:xfrm>
            <a:off x="5257800" y="4419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002" name="Oval 659"/>
          <p:cNvSpPr>
            <a:spLocks noChangeArrowheads="1"/>
          </p:cNvSpPr>
          <p:nvPr/>
        </p:nvSpPr>
        <p:spPr bwMode="auto">
          <a:xfrm>
            <a:off x="5410200" y="4572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003" name="Oval 660"/>
          <p:cNvSpPr>
            <a:spLocks noChangeArrowheads="1"/>
          </p:cNvSpPr>
          <p:nvPr/>
        </p:nvSpPr>
        <p:spPr bwMode="auto">
          <a:xfrm>
            <a:off x="5029200" y="4038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004" name="Oval 661"/>
          <p:cNvSpPr>
            <a:spLocks noChangeArrowheads="1"/>
          </p:cNvSpPr>
          <p:nvPr/>
        </p:nvSpPr>
        <p:spPr bwMode="auto">
          <a:xfrm>
            <a:off x="5181600" y="4191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005" name="Oval 662"/>
          <p:cNvSpPr>
            <a:spLocks noChangeArrowheads="1"/>
          </p:cNvSpPr>
          <p:nvPr/>
        </p:nvSpPr>
        <p:spPr bwMode="auto">
          <a:xfrm>
            <a:off x="5334000" y="4343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006" name="Oval 663"/>
          <p:cNvSpPr>
            <a:spLocks noChangeArrowheads="1"/>
          </p:cNvSpPr>
          <p:nvPr/>
        </p:nvSpPr>
        <p:spPr bwMode="auto">
          <a:xfrm>
            <a:off x="5486400" y="4495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4007" name="Group 664"/>
          <p:cNvGrpSpPr>
            <a:grpSpLocks/>
          </p:cNvGrpSpPr>
          <p:nvPr/>
        </p:nvGrpSpPr>
        <p:grpSpPr bwMode="auto">
          <a:xfrm flipH="1">
            <a:off x="5029200" y="4343400"/>
            <a:ext cx="304800" cy="304800"/>
            <a:chOff x="3696" y="1728"/>
            <a:chExt cx="192" cy="192"/>
          </a:xfrm>
        </p:grpSpPr>
        <p:sp>
          <p:nvSpPr>
            <p:cNvPr id="24528" name="Oval 665"/>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529" name="Oval 666"/>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530" name="Oval 667"/>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531" name="Oval 668"/>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4008" name="Oval 669"/>
          <p:cNvSpPr>
            <a:spLocks noChangeArrowheads="1"/>
          </p:cNvSpPr>
          <p:nvPr/>
        </p:nvSpPr>
        <p:spPr bwMode="auto">
          <a:xfrm>
            <a:off x="5105400" y="4038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009" name="Oval 670"/>
          <p:cNvSpPr>
            <a:spLocks noChangeArrowheads="1"/>
          </p:cNvSpPr>
          <p:nvPr/>
        </p:nvSpPr>
        <p:spPr bwMode="auto">
          <a:xfrm>
            <a:off x="5257800" y="4191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010" name="Oval 671"/>
          <p:cNvSpPr>
            <a:spLocks noChangeArrowheads="1"/>
          </p:cNvSpPr>
          <p:nvPr/>
        </p:nvSpPr>
        <p:spPr bwMode="auto">
          <a:xfrm>
            <a:off x="5410200" y="4343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011" name="Oval 672"/>
          <p:cNvSpPr>
            <a:spLocks noChangeArrowheads="1"/>
          </p:cNvSpPr>
          <p:nvPr/>
        </p:nvSpPr>
        <p:spPr bwMode="auto">
          <a:xfrm>
            <a:off x="5562600" y="4495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012" name="Oval 673"/>
          <p:cNvSpPr>
            <a:spLocks noChangeArrowheads="1"/>
          </p:cNvSpPr>
          <p:nvPr/>
        </p:nvSpPr>
        <p:spPr bwMode="auto">
          <a:xfrm>
            <a:off x="5181600" y="3962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013" name="Oval 674"/>
          <p:cNvSpPr>
            <a:spLocks noChangeArrowheads="1"/>
          </p:cNvSpPr>
          <p:nvPr/>
        </p:nvSpPr>
        <p:spPr bwMode="auto">
          <a:xfrm>
            <a:off x="5334000" y="4114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014" name="Oval 675"/>
          <p:cNvSpPr>
            <a:spLocks noChangeArrowheads="1"/>
          </p:cNvSpPr>
          <p:nvPr/>
        </p:nvSpPr>
        <p:spPr bwMode="auto">
          <a:xfrm>
            <a:off x="5486400" y="4267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015" name="Oval 676"/>
          <p:cNvSpPr>
            <a:spLocks noChangeArrowheads="1"/>
          </p:cNvSpPr>
          <p:nvPr/>
        </p:nvSpPr>
        <p:spPr bwMode="auto">
          <a:xfrm>
            <a:off x="5638800" y="4419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4016" name="Group 677"/>
          <p:cNvGrpSpPr>
            <a:grpSpLocks/>
          </p:cNvGrpSpPr>
          <p:nvPr/>
        </p:nvGrpSpPr>
        <p:grpSpPr bwMode="auto">
          <a:xfrm flipH="1">
            <a:off x="5181600" y="4267200"/>
            <a:ext cx="304800" cy="304800"/>
            <a:chOff x="3696" y="1728"/>
            <a:chExt cx="192" cy="192"/>
          </a:xfrm>
        </p:grpSpPr>
        <p:sp>
          <p:nvSpPr>
            <p:cNvPr id="24524" name="Oval 678"/>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525" name="Oval 679"/>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526" name="Oval 680"/>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527" name="Oval 681"/>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4017" name="Oval 682"/>
          <p:cNvSpPr>
            <a:spLocks noChangeArrowheads="1"/>
          </p:cNvSpPr>
          <p:nvPr/>
        </p:nvSpPr>
        <p:spPr bwMode="auto">
          <a:xfrm>
            <a:off x="4724400" y="4419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018" name="Oval 683"/>
          <p:cNvSpPr>
            <a:spLocks noChangeArrowheads="1"/>
          </p:cNvSpPr>
          <p:nvPr/>
        </p:nvSpPr>
        <p:spPr bwMode="auto">
          <a:xfrm>
            <a:off x="4876800" y="4572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019" name="Oval 684"/>
          <p:cNvSpPr>
            <a:spLocks noChangeArrowheads="1"/>
          </p:cNvSpPr>
          <p:nvPr/>
        </p:nvSpPr>
        <p:spPr bwMode="auto">
          <a:xfrm>
            <a:off x="5029200" y="4724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020" name="Oval 685"/>
          <p:cNvSpPr>
            <a:spLocks noChangeArrowheads="1"/>
          </p:cNvSpPr>
          <p:nvPr/>
        </p:nvSpPr>
        <p:spPr bwMode="auto">
          <a:xfrm>
            <a:off x="4800600" y="4343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021" name="Oval 686"/>
          <p:cNvSpPr>
            <a:spLocks noChangeArrowheads="1"/>
          </p:cNvSpPr>
          <p:nvPr/>
        </p:nvSpPr>
        <p:spPr bwMode="auto">
          <a:xfrm>
            <a:off x="4953000" y="4495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022" name="Oval 687"/>
          <p:cNvSpPr>
            <a:spLocks noChangeArrowheads="1"/>
          </p:cNvSpPr>
          <p:nvPr/>
        </p:nvSpPr>
        <p:spPr bwMode="auto">
          <a:xfrm>
            <a:off x="5105400" y="4648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4023" name="Group 688"/>
          <p:cNvGrpSpPr>
            <a:grpSpLocks/>
          </p:cNvGrpSpPr>
          <p:nvPr/>
        </p:nvGrpSpPr>
        <p:grpSpPr bwMode="auto">
          <a:xfrm flipH="1">
            <a:off x="4648200" y="4495800"/>
            <a:ext cx="304800" cy="304800"/>
            <a:chOff x="3696" y="1728"/>
            <a:chExt cx="192" cy="192"/>
          </a:xfrm>
        </p:grpSpPr>
        <p:sp>
          <p:nvSpPr>
            <p:cNvPr id="24520" name="Oval 689"/>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521" name="Oval 690"/>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522" name="Oval 691"/>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523" name="Oval 692"/>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4024" name="Oval 693"/>
          <p:cNvSpPr>
            <a:spLocks noChangeArrowheads="1"/>
          </p:cNvSpPr>
          <p:nvPr/>
        </p:nvSpPr>
        <p:spPr bwMode="auto">
          <a:xfrm>
            <a:off x="4724400" y="4419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025" name="Oval 694"/>
          <p:cNvSpPr>
            <a:spLocks noChangeArrowheads="1"/>
          </p:cNvSpPr>
          <p:nvPr/>
        </p:nvSpPr>
        <p:spPr bwMode="auto">
          <a:xfrm>
            <a:off x="4876800" y="4572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026" name="Oval 695"/>
          <p:cNvSpPr>
            <a:spLocks noChangeArrowheads="1"/>
          </p:cNvSpPr>
          <p:nvPr/>
        </p:nvSpPr>
        <p:spPr bwMode="auto">
          <a:xfrm>
            <a:off x="5029200" y="4724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027" name="Oval 696"/>
          <p:cNvSpPr>
            <a:spLocks noChangeArrowheads="1"/>
          </p:cNvSpPr>
          <p:nvPr/>
        </p:nvSpPr>
        <p:spPr bwMode="auto">
          <a:xfrm>
            <a:off x="5181600" y="4876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028" name="Oval 697"/>
          <p:cNvSpPr>
            <a:spLocks noChangeArrowheads="1"/>
          </p:cNvSpPr>
          <p:nvPr/>
        </p:nvSpPr>
        <p:spPr bwMode="auto">
          <a:xfrm>
            <a:off x="4800600" y="4343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029" name="Oval 698"/>
          <p:cNvSpPr>
            <a:spLocks noChangeArrowheads="1"/>
          </p:cNvSpPr>
          <p:nvPr/>
        </p:nvSpPr>
        <p:spPr bwMode="auto">
          <a:xfrm>
            <a:off x="4953000" y="4495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030" name="Oval 699"/>
          <p:cNvSpPr>
            <a:spLocks noChangeArrowheads="1"/>
          </p:cNvSpPr>
          <p:nvPr/>
        </p:nvSpPr>
        <p:spPr bwMode="auto">
          <a:xfrm>
            <a:off x="5105400" y="4648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4031" name="Group 700"/>
          <p:cNvGrpSpPr>
            <a:grpSpLocks/>
          </p:cNvGrpSpPr>
          <p:nvPr/>
        </p:nvGrpSpPr>
        <p:grpSpPr bwMode="auto">
          <a:xfrm flipH="1">
            <a:off x="4800600" y="4648200"/>
            <a:ext cx="304800" cy="304800"/>
            <a:chOff x="3696" y="1728"/>
            <a:chExt cx="192" cy="192"/>
          </a:xfrm>
        </p:grpSpPr>
        <p:sp>
          <p:nvSpPr>
            <p:cNvPr id="24516" name="Oval 701"/>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517" name="Oval 702"/>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518" name="Oval 703"/>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519" name="Oval 704"/>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4032" name="Oval 705"/>
          <p:cNvSpPr>
            <a:spLocks noChangeArrowheads="1"/>
          </p:cNvSpPr>
          <p:nvPr/>
        </p:nvSpPr>
        <p:spPr bwMode="auto">
          <a:xfrm>
            <a:off x="4876800" y="4343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033" name="Oval 706"/>
          <p:cNvSpPr>
            <a:spLocks noChangeArrowheads="1"/>
          </p:cNvSpPr>
          <p:nvPr/>
        </p:nvSpPr>
        <p:spPr bwMode="auto">
          <a:xfrm>
            <a:off x="5029200" y="4495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034" name="Oval 707"/>
          <p:cNvSpPr>
            <a:spLocks noChangeArrowheads="1"/>
          </p:cNvSpPr>
          <p:nvPr/>
        </p:nvSpPr>
        <p:spPr bwMode="auto">
          <a:xfrm>
            <a:off x="5181600" y="4648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035" name="Oval 708"/>
          <p:cNvSpPr>
            <a:spLocks noChangeArrowheads="1"/>
          </p:cNvSpPr>
          <p:nvPr/>
        </p:nvSpPr>
        <p:spPr bwMode="auto">
          <a:xfrm>
            <a:off x="5105400" y="4419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4036" name="Group 709"/>
          <p:cNvGrpSpPr>
            <a:grpSpLocks/>
          </p:cNvGrpSpPr>
          <p:nvPr/>
        </p:nvGrpSpPr>
        <p:grpSpPr bwMode="auto">
          <a:xfrm flipH="1">
            <a:off x="4953000" y="4572000"/>
            <a:ext cx="304800" cy="304800"/>
            <a:chOff x="3696" y="1728"/>
            <a:chExt cx="192" cy="192"/>
          </a:xfrm>
        </p:grpSpPr>
        <p:sp>
          <p:nvSpPr>
            <p:cNvPr id="24512" name="Oval 710"/>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513" name="Oval 711"/>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514" name="Oval 712"/>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515" name="Oval 713"/>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4037" name="Group 714"/>
          <p:cNvGrpSpPr>
            <a:grpSpLocks/>
          </p:cNvGrpSpPr>
          <p:nvPr/>
        </p:nvGrpSpPr>
        <p:grpSpPr bwMode="auto">
          <a:xfrm>
            <a:off x="2438400" y="3657600"/>
            <a:ext cx="533400" cy="533400"/>
            <a:chOff x="1104" y="1632"/>
            <a:chExt cx="336" cy="336"/>
          </a:xfrm>
        </p:grpSpPr>
        <p:sp>
          <p:nvSpPr>
            <p:cNvPr id="24508" name="AutoShape 715"/>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509" name="AutoShape 716"/>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510" name="AutoShape 717"/>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511" name="AutoShape 718"/>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4038" name="Group 719"/>
          <p:cNvGrpSpPr>
            <a:grpSpLocks/>
          </p:cNvGrpSpPr>
          <p:nvPr/>
        </p:nvGrpSpPr>
        <p:grpSpPr bwMode="auto">
          <a:xfrm rot="-5400000">
            <a:off x="3048000" y="4267200"/>
            <a:ext cx="533400" cy="533400"/>
            <a:chOff x="1104" y="1632"/>
            <a:chExt cx="336" cy="336"/>
          </a:xfrm>
        </p:grpSpPr>
        <p:sp>
          <p:nvSpPr>
            <p:cNvPr id="24504" name="AutoShape 720"/>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505" name="AutoShape 721"/>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506" name="AutoShape 722"/>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507" name="AutoShape 723"/>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4039" name="Group 724"/>
          <p:cNvGrpSpPr>
            <a:grpSpLocks/>
          </p:cNvGrpSpPr>
          <p:nvPr/>
        </p:nvGrpSpPr>
        <p:grpSpPr bwMode="auto">
          <a:xfrm>
            <a:off x="2590800" y="3810000"/>
            <a:ext cx="533400" cy="533400"/>
            <a:chOff x="1104" y="1632"/>
            <a:chExt cx="336" cy="336"/>
          </a:xfrm>
        </p:grpSpPr>
        <p:sp>
          <p:nvSpPr>
            <p:cNvPr id="24500" name="AutoShape 725"/>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501" name="AutoShape 726"/>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502" name="AutoShape 727"/>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503" name="AutoShape 728"/>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4040" name="Group 729"/>
          <p:cNvGrpSpPr>
            <a:grpSpLocks/>
          </p:cNvGrpSpPr>
          <p:nvPr/>
        </p:nvGrpSpPr>
        <p:grpSpPr bwMode="auto">
          <a:xfrm rot="-5400000">
            <a:off x="2743200" y="3962400"/>
            <a:ext cx="533400" cy="533400"/>
            <a:chOff x="1104" y="1632"/>
            <a:chExt cx="336" cy="336"/>
          </a:xfrm>
        </p:grpSpPr>
        <p:sp>
          <p:nvSpPr>
            <p:cNvPr id="24496" name="AutoShape 730"/>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497" name="AutoShape 731"/>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498" name="AutoShape 732"/>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499" name="AutoShape 733"/>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4041" name="Group 734"/>
          <p:cNvGrpSpPr>
            <a:grpSpLocks/>
          </p:cNvGrpSpPr>
          <p:nvPr/>
        </p:nvGrpSpPr>
        <p:grpSpPr bwMode="auto">
          <a:xfrm>
            <a:off x="2286000" y="3886200"/>
            <a:ext cx="533400" cy="533400"/>
            <a:chOff x="1104" y="1632"/>
            <a:chExt cx="336" cy="336"/>
          </a:xfrm>
        </p:grpSpPr>
        <p:sp>
          <p:nvSpPr>
            <p:cNvPr id="24492" name="AutoShape 735"/>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493" name="AutoShape 736"/>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494" name="AutoShape 737"/>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495" name="AutoShape 738"/>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4042" name="Group 739"/>
          <p:cNvGrpSpPr>
            <a:grpSpLocks/>
          </p:cNvGrpSpPr>
          <p:nvPr/>
        </p:nvGrpSpPr>
        <p:grpSpPr bwMode="auto">
          <a:xfrm rot="-5400000">
            <a:off x="2438400" y="4038600"/>
            <a:ext cx="533400" cy="533400"/>
            <a:chOff x="1104" y="1632"/>
            <a:chExt cx="336" cy="336"/>
          </a:xfrm>
        </p:grpSpPr>
        <p:sp>
          <p:nvSpPr>
            <p:cNvPr id="24488" name="AutoShape 740"/>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489" name="AutoShape 741"/>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490" name="AutoShape 742"/>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491" name="AutoShape 743"/>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4043" name="Group 744"/>
          <p:cNvGrpSpPr>
            <a:grpSpLocks/>
          </p:cNvGrpSpPr>
          <p:nvPr/>
        </p:nvGrpSpPr>
        <p:grpSpPr bwMode="auto">
          <a:xfrm>
            <a:off x="2438400" y="4038600"/>
            <a:ext cx="533400" cy="533400"/>
            <a:chOff x="1104" y="1632"/>
            <a:chExt cx="336" cy="336"/>
          </a:xfrm>
        </p:grpSpPr>
        <p:sp>
          <p:nvSpPr>
            <p:cNvPr id="24484" name="AutoShape 745"/>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485" name="AutoShape 746"/>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486" name="AutoShape 747"/>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487" name="AutoShape 748"/>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4044" name="Group 749"/>
          <p:cNvGrpSpPr>
            <a:grpSpLocks/>
          </p:cNvGrpSpPr>
          <p:nvPr/>
        </p:nvGrpSpPr>
        <p:grpSpPr bwMode="auto">
          <a:xfrm>
            <a:off x="2590800" y="3810000"/>
            <a:ext cx="533400" cy="533400"/>
            <a:chOff x="1104" y="1632"/>
            <a:chExt cx="336" cy="336"/>
          </a:xfrm>
        </p:grpSpPr>
        <p:sp>
          <p:nvSpPr>
            <p:cNvPr id="24480" name="AutoShape 750"/>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481" name="AutoShape 751"/>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482" name="AutoShape 752"/>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483" name="AutoShape 753"/>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4045" name="Group 754"/>
          <p:cNvGrpSpPr>
            <a:grpSpLocks/>
          </p:cNvGrpSpPr>
          <p:nvPr/>
        </p:nvGrpSpPr>
        <p:grpSpPr bwMode="auto">
          <a:xfrm rot="-5400000">
            <a:off x="2743200" y="3962400"/>
            <a:ext cx="533400" cy="533400"/>
            <a:chOff x="1104" y="1632"/>
            <a:chExt cx="336" cy="336"/>
          </a:xfrm>
        </p:grpSpPr>
        <p:sp>
          <p:nvSpPr>
            <p:cNvPr id="24476" name="AutoShape 755"/>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477" name="AutoShape 756"/>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478" name="AutoShape 757"/>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479" name="AutoShape 758"/>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4046" name="Group 759"/>
          <p:cNvGrpSpPr>
            <a:grpSpLocks/>
          </p:cNvGrpSpPr>
          <p:nvPr/>
        </p:nvGrpSpPr>
        <p:grpSpPr bwMode="auto">
          <a:xfrm>
            <a:off x="2743200" y="3962400"/>
            <a:ext cx="533400" cy="533400"/>
            <a:chOff x="1104" y="1632"/>
            <a:chExt cx="336" cy="336"/>
          </a:xfrm>
        </p:grpSpPr>
        <p:sp>
          <p:nvSpPr>
            <p:cNvPr id="24472" name="AutoShape 760"/>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473" name="AutoShape 761"/>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474" name="AutoShape 762"/>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475" name="AutoShape 763"/>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4047" name="Group 764"/>
          <p:cNvGrpSpPr>
            <a:grpSpLocks/>
          </p:cNvGrpSpPr>
          <p:nvPr/>
        </p:nvGrpSpPr>
        <p:grpSpPr bwMode="auto">
          <a:xfrm>
            <a:off x="2438400" y="4038600"/>
            <a:ext cx="533400" cy="533400"/>
            <a:chOff x="1104" y="1632"/>
            <a:chExt cx="336" cy="336"/>
          </a:xfrm>
        </p:grpSpPr>
        <p:sp>
          <p:nvSpPr>
            <p:cNvPr id="24468" name="AutoShape 765"/>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469" name="AutoShape 766"/>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470" name="AutoShape 767"/>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471" name="AutoShape 768"/>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4048" name="Group 769"/>
          <p:cNvGrpSpPr>
            <a:grpSpLocks/>
          </p:cNvGrpSpPr>
          <p:nvPr/>
        </p:nvGrpSpPr>
        <p:grpSpPr bwMode="auto">
          <a:xfrm rot="-5400000">
            <a:off x="2590800" y="4191000"/>
            <a:ext cx="533400" cy="533400"/>
            <a:chOff x="1104" y="1632"/>
            <a:chExt cx="336" cy="336"/>
          </a:xfrm>
        </p:grpSpPr>
        <p:sp>
          <p:nvSpPr>
            <p:cNvPr id="24464" name="AutoShape 770"/>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465" name="AutoShape 771"/>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466" name="AutoShape 772"/>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467" name="AutoShape 773"/>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4049" name="Group 774"/>
          <p:cNvGrpSpPr>
            <a:grpSpLocks/>
          </p:cNvGrpSpPr>
          <p:nvPr/>
        </p:nvGrpSpPr>
        <p:grpSpPr bwMode="auto">
          <a:xfrm>
            <a:off x="2590800" y="4191000"/>
            <a:ext cx="533400" cy="533400"/>
            <a:chOff x="1104" y="1632"/>
            <a:chExt cx="336" cy="336"/>
          </a:xfrm>
        </p:grpSpPr>
        <p:sp>
          <p:nvSpPr>
            <p:cNvPr id="24460" name="AutoShape 775"/>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461" name="AutoShape 776"/>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462" name="AutoShape 777"/>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463" name="AutoShape 778"/>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4050" name="Group 779"/>
          <p:cNvGrpSpPr>
            <a:grpSpLocks/>
          </p:cNvGrpSpPr>
          <p:nvPr/>
        </p:nvGrpSpPr>
        <p:grpSpPr bwMode="auto">
          <a:xfrm>
            <a:off x="2743200" y="3962400"/>
            <a:ext cx="533400" cy="533400"/>
            <a:chOff x="1104" y="1632"/>
            <a:chExt cx="336" cy="336"/>
          </a:xfrm>
        </p:grpSpPr>
        <p:sp>
          <p:nvSpPr>
            <p:cNvPr id="24456" name="AutoShape 780"/>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457" name="AutoShape 781"/>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458" name="AutoShape 782"/>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459" name="AutoShape 783"/>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4051" name="Group 784"/>
          <p:cNvGrpSpPr>
            <a:grpSpLocks/>
          </p:cNvGrpSpPr>
          <p:nvPr/>
        </p:nvGrpSpPr>
        <p:grpSpPr bwMode="auto">
          <a:xfrm rot="-5400000">
            <a:off x="2895600" y="4114800"/>
            <a:ext cx="533400" cy="533400"/>
            <a:chOff x="1104" y="1632"/>
            <a:chExt cx="336" cy="336"/>
          </a:xfrm>
        </p:grpSpPr>
        <p:sp>
          <p:nvSpPr>
            <p:cNvPr id="24452" name="AutoShape 785"/>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453" name="AutoShape 786"/>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454" name="AutoShape 787"/>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455" name="AutoShape 788"/>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4052" name="Group 789"/>
          <p:cNvGrpSpPr>
            <a:grpSpLocks/>
          </p:cNvGrpSpPr>
          <p:nvPr/>
        </p:nvGrpSpPr>
        <p:grpSpPr bwMode="auto">
          <a:xfrm>
            <a:off x="2895600" y="4114800"/>
            <a:ext cx="533400" cy="533400"/>
            <a:chOff x="1104" y="1632"/>
            <a:chExt cx="336" cy="336"/>
          </a:xfrm>
        </p:grpSpPr>
        <p:sp>
          <p:nvSpPr>
            <p:cNvPr id="24448" name="AutoShape 790"/>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449" name="AutoShape 791"/>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450" name="AutoShape 792"/>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451" name="AutoShape 793"/>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4053" name="Group 794"/>
          <p:cNvGrpSpPr>
            <a:grpSpLocks/>
          </p:cNvGrpSpPr>
          <p:nvPr/>
        </p:nvGrpSpPr>
        <p:grpSpPr bwMode="auto">
          <a:xfrm>
            <a:off x="2590800" y="4191000"/>
            <a:ext cx="533400" cy="533400"/>
            <a:chOff x="1104" y="1632"/>
            <a:chExt cx="336" cy="336"/>
          </a:xfrm>
        </p:grpSpPr>
        <p:sp>
          <p:nvSpPr>
            <p:cNvPr id="24444" name="AutoShape 795"/>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445" name="AutoShape 796"/>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446" name="AutoShape 797"/>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447" name="AutoShape 798"/>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4054" name="Group 799"/>
          <p:cNvGrpSpPr>
            <a:grpSpLocks/>
          </p:cNvGrpSpPr>
          <p:nvPr/>
        </p:nvGrpSpPr>
        <p:grpSpPr bwMode="auto">
          <a:xfrm rot="-5400000">
            <a:off x="2743200" y="4343400"/>
            <a:ext cx="533400" cy="533400"/>
            <a:chOff x="1104" y="1632"/>
            <a:chExt cx="336" cy="336"/>
          </a:xfrm>
        </p:grpSpPr>
        <p:sp>
          <p:nvSpPr>
            <p:cNvPr id="24440" name="AutoShape 800"/>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441" name="AutoShape 801"/>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442" name="AutoShape 802"/>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443" name="AutoShape 803"/>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4055" name="Group 804"/>
          <p:cNvGrpSpPr>
            <a:grpSpLocks/>
          </p:cNvGrpSpPr>
          <p:nvPr/>
        </p:nvGrpSpPr>
        <p:grpSpPr bwMode="auto">
          <a:xfrm>
            <a:off x="2743200" y="4343400"/>
            <a:ext cx="533400" cy="533400"/>
            <a:chOff x="1104" y="1632"/>
            <a:chExt cx="336" cy="336"/>
          </a:xfrm>
        </p:grpSpPr>
        <p:sp>
          <p:nvSpPr>
            <p:cNvPr id="24436" name="AutoShape 805"/>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437" name="AutoShape 806"/>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438" name="AutoShape 807"/>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439" name="AutoShape 808"/>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4056" name="Group 809"/>
          <p:cNvGrpSpPr>
            <a:grpSpLocks/>
          </p:cNvGrpSpPr>
          <p:nvPr/>
        </p:nvGrpSpPr>
        <p:grpSpPr bwMode="auto">
          <a:xfrm>
            <a:off x="2895600" y="4114800"/>
            <a:ext cx="533400" cy="533400"/>
            <a:chOff x="1104" y="1632"/>
            <a:chExt cx="336" cy="336"/>
          </a:xfrm>
        </p:grpSpPr>
        <p:sp>
          <p:nvSpPr>
            <p:cNvPr id="24432" name="AutoShape 810"/>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433" name="AutoShape 811"/>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434" name="AutoShape 812"/>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435" name="AutoShape 813"/>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4057" name="Group 814"/>
          <p:cNvGrpSpPr>
            <a:grpSpLocks/>
          </p:cNvGrpSpPr>
          <p:nvPr/>
        </p:nvGrpSpPr>
        <p:grpSpPr bwMode="auto">
          <a:xfrm rot="-5400000">
            <a:off x="3048000" y="4267200"/>
            <a:ext cx="533400" cy="533400"/>
            <a:chOff x="1104" y="1632"/>
            <a:chExt cx="336" cy="336"/>
          </a:xfrm>
        </p:grpSpPr>
        <p:sp>
          <p:nvSpPr>
            <p:cNvPr id="24428" name="AutoShape 815"/>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429" name="AutoShape 816"/>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430" name="AutoShape 817"/>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431" name="AutoShape 818"/>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4058" name="Group 819"/>
          <p:cNvGrpSpPr>
            <a:grpSpLocks/>
          </p:cNvGrpSpPr>
          <p:nvPr/>
        </p:nvGrpSpPr>
        <p:grpSpPr bwMode="auto">
          <a:xfrm>
            <a:off x="3048000" y="4267200"/>
            <a:ext cx="533400" cy="533400"/>
            <a:chOff x="1104" y="1632"/>
            <a:chExt cx="336" cy="336"/>
          </a:xfrm>
        </p:grpSpPr>
        <p:sp>
          <p:nvSpPr>
            <p:cNvPr id="24424" name="AutoShape 820"/>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425" name="AutoShape 821"/>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426" name="AutoShape 822"/>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427" name="AutoShape 823"/>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4059" name="Group 824"/>
          <p:cNvGrpSpPr>
            <a:grpSpLocks/>
          </p:cNvGrpSpPr>
          <p:nvPr/>
        </p:nvGrpSpPr>
        <p:grpSpPr bwMode="auto">
          <a:xfrm>
            <a:off x="2743200" y="4343400"/>
            <a:ext cx="533400" cy="533400"/>
            <a:chOff x="1104" y="1632"/>
            <a:chExt cx="336" cy="336"/>
          </a:xfrm>
        </p:grpSpPr>
        <p:sp>
          <p:nvSpPr>
            <p:cNvPr id="24420" name="AutoShape 825"/>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421" name="AutoShape 826"/>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422" name="AutoShape 827"/>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423" name="AutoShape 828"/>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4060" name="Group 829"/>
          <p:cNvGrpSpPr>
            <a:grpSpLocks/>
          </p:cNvGrpSpPr>
          <p:nvPr/>
        </p:nvGrpSpPr>
        <p:grpSpPr bwMode="auto">
          <a:xfrm rot="-5400000">
            <a:off x="2895600" y="4495800"/>
            <a:ext cx="533400" cy="533400"/>
            <a:chOff x="1104" y="1632"/>
            <a:chExt cx="336" cy="336"/>
          </a:xfrm>
        </p:grpSpPr>
        <p:sp>
          <p:nvSpPr>
            <p:cNvPr id="24416" name="AutoShape 830"/>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417" name="AutoShape 831"/>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418" name="AutoShape 832"/>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419" name="AutoShape 833"/>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4061" name="Group 834"/>
          <p:cNvGrpSpPr>
            <a:grpSpLocks/>
          </p:cNvGrpSpPr>
          <p:nvPr/>
        </p:nvGrpSpPr>
        <p:grpSpPr bwMode="auto">
          <a:xfrm>
            <a:off x="2895600" y="4495800"/>
            <a:ext cx="533400" cy="533400"/>
            <a:chOff x="1104" y="1632"/>
            <a:chExt cx="336" cy="336"/>
          </a:xfrm>
        </p:grpSpPr>
        <p:sp>
          <p:nvSpPr>
            <p:cNvPr id="24412" name="AutoShape 835"/>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413" name="AutoShape 836"/>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414" name="AutoShape 837"/>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415" name="AutoShape 838"/>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4062" name="Group 839"/>
          <p:cNvGrpSpPr>
            <a:grpSpLocks/>
          </p:cNvGrpSpPr>
          <p:nvPr/>
        </p:nvGrpSpPr>
        <p:grpSpPr bwMode="auto">
          <a:xfrm>
            <a:off x="3048000" y="4267200"/>
            <a:ext cx="533400" cy="533400"/>
            <a:chOff x="1104" y="1632"/>
            <a:chExt cx="336" cy="336"/>
          </a:xfrm>
        </p:grpSpPr>
        <p:sp>
          <p:nvSpPr>
            <p:cNvPr id="24408" name="AutoShape 840"/>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409" name="AutoShape 841"/>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410" name="AutoShape 842"/>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411" name="AutoShape 843"/>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4063" name="Group 844"/>
          <p:cNvGrpSpPr>
            <a:grpSpLocks/>
          </p:cNvGrpSpPr>
          <p:nvPr/>
        </p:nvGrpSpPr>
        <p:grpSpPr bwMode="auto">
          <a:xfrm rot="-5400000">
            <a:off x="3200400" y="4419600"/>
            <a:ext cx="533400" cy="533400"/>
            <a:chOff x="1104" y="1632"/>
            <a:chExt cx="336" cy="336"/>
          </a:xfrm>
        </p:grpSpPr>
        <p:sp>
          <p:nvSpPr>
            <p:cNvPr id="24404" name="AutoShape 845"/>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405" name="AutoShape 846"/>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406" name="AutoShape 847"/>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407" name="AutoShape 848"/>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4064" name="Group 849"/>
          <p:cNvGrpSpPr>
            <a:grpSpLocks/>
          </p:cNvGrpSpPr>
          <p:nvPr/>
        </p:nvGrpSpPr>
        <p:grpSpPr bwMode="auto">
          <a:xfrm>
            <a:off x="3200400" y="4419600"/>
            <a:ext cx="533400" cy="533400"/>
            <a:chOff x="1104" y="1632"/>
            <a:chExt cx="336" cy="336"/>
          </a:xfrm>
        </p:grpSpPr>
        <p:sp>
          <p:nvSpPr>
            <p:cNvPr id="24400" name="AutoShape 850"/>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401" name="AutoShape 851"/>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402" name="AutoShape 852"/>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403" name="AutoShape 853"/>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4065" name="Group 854"/>
          <p:cNvGrpSpPr>
            <a:grpSpLocks/>
          </p:cNvGrpSpPr>
          <p:nvPr/>
        </p:nvGrpSpPr>
        <p:grpSpPr bwMode="auto">
          <a:xfrm>
            <a:off x="2895600" y="4495800"/>
            <a:ext cx="533400" cy="533400"/>
            <a:chOff x="1104" y="1632"/>
            <a:chExt cx="336" cy="336"/>
          </a:xfrm>
        </p:grpSpPr>
        <p:sp>
          <p:nvSpPr>
            <p:cNvPr id="24396" name="AutoShape 855"/>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397" name="AutoShape 856"/>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398" name="AutoShape 857"/>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399" name="AutoShape 858"/>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4066" name="Group 859"/>
          <p:cNvGrpSpPr>
            <a:grpSpLocks/>
          </p:cNvGrpSpPr>
          <p:nvPr/>
        </p:nvGrpSpPr>
        <p:grpSpPr bwMode="auto">
          <a:xfrm rot="-5400000">
            <a:off x="3048000" y="4648200"/>
            <a:ext cx="533400" cy="533400"/>
            <a:chOff x="1104" y="1632"/>
            <a:chExt cx="336" cy="336"/>
          </a:xfrm>
        </p:grpSpPr>
        <p:sp>
          <p:nvSpPr>
            <p:cNvPr id="24392" name="AutoShape 860"/>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393" name="AutoShape 861"/>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394" name="AutoShape 862"/>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395" name="AutoShape 863"/>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4067" name="Group 864"/>
          <p:cNvGrpSpPr>
            <a:grpSpLocks/>
          </p:cNvGrpSpPr>
          <p:nvPr/>
        </p:nvGrpSpPr>
        <p:grpSpPr bwMode="auto">
          <a:xfrm>
            <a:off x="3048000" y="4648200"/>
            <a:ext cx="533400" cy="533400"/>
            <a:chOff x="1104" y="1632"/>
            <a:chExt cx="336" cy="336"/>
          </a:xfrm>
        </p:grpSpPr>
        <p:sp>
          <p:nvSpPr>
            <p:cNvPr id="24388" name="AutoShape 865"/>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389" name="AutoShape 866"/>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390" name="AutoShape 867"/>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391" name="AutoShape 868"/>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4068" name="Group 869"/>
          <p:cNvGrpSpPr>
            <a:grpSpLocks/>
          </p:cNvGrpSpPr>
          <p:nvPr/>
        </p:nvGrpSpPr>
        <p:grpSpPr bwMode="auto">
          <a:xfrm>
            <a:off x="3048000" y="4267200"/>
            <a:ext cx="533400" cy="533400"/>
            <a:chOff x="1104" y="1632"/>
            <a:chExt cx="336" cy="336"/>
          </a:xfrm>
        </p:grpSpPr>
        <p:sp>
          <p:nvSpPr>
            <p:cNvPr id="24384" name="AutoShape 870"/>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385" name="AutoShape 871"/>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386" name="AutoShape 872"/>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387" name="AutoShape 873"/>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4069" name="Group 874"/>
          <p:cNvGrpSpPr>
            <a:grpSpLocks/>
          </p:cNvGrpSpPr>
          <p:nvPr/>
        </p:nvGrpSpPr>
        <p:grpSpPr bwMode="auto">
          <a:xfrm rot="-5400000">
            <a:off x="3200400" y="4419600"/>
            <a:ext cx="533400" cy="533400"/>
            <a:chOff x="1104" y="1632"/>
            <a:chExt cx="336" cy="336"/>
          </a:xfrm>
        </p:grpSpPr>
        <p:sp>
          <p:nvSpPr>
            <p:cNvPr id="24380" name="AutoShape 875"/>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381" name="AutoShape 876"/>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382" name="AutoShape 877"/>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383" name="AutoShape 878"/>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4070" name="Group 879"/>
          <p:cNvGrpSpPr>
            <a:grpSpLocks/>
          </p:cNvGrpSpPr>
          <p:nvPr/>
        </p:nvGrpSpPr>
        <p:grpSpPr bwMode="auto">
          <a:xfrm>
            <a:off x="3200400" y="4419600"/>
            <a:ext cx="533400" cy="533400"/>
            <a:chOff x="1104" y="1632"/>
            <a:chExt cx="336" cy="336"/>
          </a:xfrm>
        </p:grpSpPr>
        <p:sp>
          <p:nvSpPr>
            <p:cNvPr id="24376" name="AutoShape 880"/>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377" name="AutoShape 881"/>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378" name="AutoShape 882"/>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379" name="AutoShape 883"/>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4071" name="Group 884"/>
          <p:cNvGrpSpPr>
            <a:grpSpLocks/>
          </p:cNvGrpSpPr>
          <p:nvPr/>
        </p:nvGrpSpPr>
        <p:grpSpPr bwMode="auto">
          <a:xfrm rot="-5400000">
            <a:off x="3352800" y="4572000"/>
            <a:ext cx="533400" cy="533400"/>
            <a:chOff x="1104" y="1632"/>
            <a:chExt cx="336" cy="336"/>
          </a:xfrm>
        </p:grpSpPr>
        <p:sp>
          <p:nvSpPr>
            <p:cNvPr id="24372" name="AutoShape 885"/>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373" name="AutoShape 886"/>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374" name="AutoShape 887"/>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375" name="AutoShape 888"/>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4072" name="Group 889"/>
          <p:cNvGrpSpPr>
            <a:grpSpLocks/>
          </p:cNvGrpSpPr>
          <p:nvPr/>
        </p:nvGrpSpPr>
        <p:grpSpPr bwMode="auto">
          <a:xfrm>
            <a:off x="2895600" y="4495800"/>
            <a:ext cx="533400" cy="533400"/>
            <a:chOff x="1104" y="1632"/>
            <a:chExt cx="336" cy="336"/>
          </a:xfrm>
        </p:grpSpPr>
        <p:sp>
          <p:nvSpPr>
            <p:cNvPr id="24368" name="AutoShape 890"/>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369" name="AutoShape 891"/>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370" name="AutoShape 892"/>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371" name="AutoShape 893"/>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4073" name="Group 894"/>
          <p:cNvGrpSpPr>
            <a:grpSpLocks/>
          </p:cNvGrpSpPr>
          <p:nvPr/>
        </p:nvGrpSpPr>
        <p:grpSpPr bwMode="auto">
          <a:xfrm rot="-5400000">
            <a:off x="3048000" y="4648200"/>
            <a:ext cx="533400" cy="533400"/>
            <a:chOff x="1104" y="1632"/>
            <a:chExt cx="336" cy="336"/>
          </a:xfrm>
        </p:grpSpPr>
        <p:sp>
          <p:nvSpPr>
            <p:cNvPr id="24364" name="AutoShape 895"/>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365" name="AutoShape 896"/>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366" name="AutoShape 897"/>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367" name="AutoShape 898"/>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4074" name="Group 899"/>
          <p:cNvGrpSpPr>
            <a:grpSpLocks/>
          </p:cNvGrpSpPr>
          <p:nvPr/>
        </p:nvGrpSpPr>
        <p:grpSpPr bwMode="auto">
          <a:xfrm>
            <a:off x="3048000" y="4648200"/>
            <a:ext cx="533400" cy="533400"/>
            <a:chOff x="1104" y="1632"/>
            <a:chExt cx="336" cy="336"/>
          </a:xfrm>
        </p:grpSpPr>
        <p:sp>
          <p:nvSpPr>
            <p:cNvPr id="24360" name="AutoShape 900"/>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361" name="AutoShape 901"/>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362" name="AutoShape 902"/>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363" name="AutoShape 903"/>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4075" name="Group 904"/>
          <p:cNvGrpSpPr>
            <a:grpSpLocks/>
          </p:cNvGrpSpPr>
          <p:nvPr/>
        </p:nvGrpSpPr>
        <p:grpSpPr bwMode="auto">
          <a:xfrm>
            <a:off x="3200400" y="4419600"/>
            <a:ext cx="533400" cy="533400"/>
            <a:chOff x="1104" y="1632"/>
            <a:chExt cx="336" cy="336"/>
          </a:xfrm>
        </p:grpSpPr>
        <p:sp>
          <p:nvSpPr>
            <p:cNvPr id="24356" name="AutoShape 905"/>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357" name="AutoShape 906"/>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358" name="AutoShape 907"/>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359" name="AutoShape 908"/>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4076" name="Group 909"/>
          <p:cNvGrpSpPr>
            <a:grpSpLocks/>
          </p:cNvGrpSpPr>
          <p:nvPr/>
        </p:nvGrpSpPr>
        <p:grpSpPr bwMode="auto">
          <a:xfrm rot="-5400000">
            <a:off x="3352800" y="4572000"/>
            <a:ext cx="533400" cy="533400"/>
            <a:chOff x="1104" y="1632"/>
            <a:chExt cx="336" cy="336"/>
          </a:xfrm>
        </p:grpSpPr>
        <p:sp>
          <p:nvSpPr>
            <p:cNvPr id="24352" name="AutoShape 910"/>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353" name="AutoShape 911"/>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354" name="AutoShape 912"/>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355" name="AutoShape 913"/>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4077" name="Group 914"/>
          <p:cNvGrpSpPr>
            <a:grpSpLocks/>
          </p:cNvGrpSpPr>
          <p:nvPr/>
        </p:nvGrpSpPr>
        <p:grpSpPr bwMode="auto">
          <a:xfrm>
            <a:off x="3352800" y="4572000"/>
            <a:ext cx="533400" cy="533400"/>
            <a:chOff x="1104" y="1632"/>
            <a:chExt cx="336" cy="336"/>
          </a:xfrm>
        </p:grpSpPr>
        <p:sp>
          <p:nvSpPr>
            <p:cNvPr id="24348" name="AutoShape 915"/>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349" name="AutoShape 916"/>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350" name="AutoShape 917"/>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351" name="AutoShape 918"/>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4078" name="Group 919"/>
          <p:cNvGrpSpPr>
            <a:grpSpLocks/>
          </p:cNvGrpSpPr>
          <p:nvPr/>
        </p:nvGrpSpPr>
        <p:grpSpPr bwMode="auto">
          <a:xfrm>
            <a:off x="3048000" y="4648200"/>
            <a:ext cx="533400" cy="533400"/>
            <a:chOff x="1104" y="1632"/>
            <a:chExt cx="336" cy="336"/>
          </a:xfrm>
        </p:grpSpPr>
        <p:sp>
          <p:nvSpPr>
            <p:cNvPr id="24344" name="AutoShape 920"/>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345" name="AutoShape 921"/>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346" name="AutoShape 922"/>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347" name="AutoShape 923"/>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4079" name="Group 924"/>
          <p:cNvGrpSpPr>
            <a:grpSpLocks/>
          </p:cNvGrpSpPr>
          <p:nvPr/>
        </p:nvGrpSpPr>
        <p:grpSpPr bwMode="auto">
          <a:xfrm rot="-5400000">
            <a:off x="3276600" y="3505200"/>
            <a:ext cx="533400" cy="533400"/>
            <a:chOff x="1104" y="1632"/>
            <a:chExt cx="336" cy="336"/>
          </a:xfrm>
        </p:grpSpPr>
        <p:sp>
          <p:nvSpPr>
            <p:cNvPr id="24340" name="AutoShape 925"/>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341" name="AutoShape 926"/>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342" name="AutoShape 927"/>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343" name="AutoShape 928"/>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4080" name="Group 929"/>
          <p:cNvGrpSpPr>
            <a:grpSpLocks/>
          </p:cNvGrpSpPr>
          <p:nvPr/>
        </p:nvGrpSpPr>
        <p:grpSpPr bwMode="auto">
          <a:xfrm>
            <a:off x="3200400" y="4800600"/>
            <a:ext cx="533400" cy="533400"/>
            <a:chOff x="1104" y="1632"/>
            <a:chExt cx="336" cy="336"/>
          </a:xfrm>
        </p:grpSpPr>
        <p:sp>
          <p:nvSpPr>
            <p:cNvPr id="24336" name="AutoShape 930"/>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337" name="AutoShape 931"/>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338" name="AutoShape 932"/>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339" name="AutoShape 933"/>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4081" name="Group 934"/>
          <p:cNvGrpSpPr>
            <a:grpSpLocks/>
          </p:cNvGrpSpPr>
          <p:nvPr/>
        </p:nvGrpSpPr>
        <p:grpSpPr bwMode="auto">
          <a:xfrm>
            <a:off x="3352800" y="4572000"/>
            <a:ext cx="533400" cy="533400"/>
            <a:chOff x="1104" y="1632"/>
            <a:chExt cx="336" cy="336"/>
          </a:xfrm>
        </p:grpSpPr>
        <p:sp>
          <p:nvSpPr>
            <p:cNvPr id="24332" name="AutoShape 935"/>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333" name="AutoShape 936"/>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334" name="AutoShape 937"/>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335" name="AutoShape 938"/>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4082" name="Group 939"/>
          <p:cNvGrpSpPr>
            <a:grpSpLocks/>
          </p:cNvGrpSpPr>
          <p:nvPr/>
        </p:nvGrpSpPr>
        <p:grpSpPr bwMode="auto">
          <a:xfrm>
            <a:off x="3200400" y="4800600"/>
            <a:ext cx="533400" cy="533400"/>
            <a:chOff x="1104" y="1632"/>
            <a:chExt cx="336" cy="336"/>
          </a:xfrm>
        </p:grpSpPr>
        <p:sp>
          <p:nvSpPr>
            <p:cNvPr id="24328" name="AutoShape 940"/>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329" name="AutoShape 941"/>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330" name="AutoShape 942"/>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331" name="AutoShape 943"/>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4083" name="Oval 944"/>
          <p:cNvSpPr>
            <a:spLocks noChangeArrowheads="1"/>
          </p:cNvSpPr>
          <p:nvPr/>
        </p:nvSpPr>
        <p:spPr bwMode="auto">
          <a:xfrm>
            <a:off x="4724400" y="3581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084" name="Oval 945"/>
          <p:cNvSpPr>
            <a:spLocks noChangeArrowheads="1"/>
          </p:cNvSpPr>
          <p:nvPr/>
        </p:nvSpPr>
        <p:spPr bwMode="auto">
          <a:xfrm>
            <a:off x="4800600" y="3810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085" name="Oval 946"/>
          <p:cNvSpPr>
            <a:spLocks noChangeArrowheads="1"/>
          </p:cNvSpPr>
          <p:nvPr/>
        </p:nvSpPr>
        <p:spPr bwMode="auto">
          <a:xfrm>
            <a:off x="4724400" y="3581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086" name="Oval 947"/>
          <p:cNvSpPr>
            <a:spLocks noChangeArrowheads="1"/>
          </p:cNvSpPr>
          <p:nvPr/>
        </p:nvSpPr>
        <p:spPr bwMode="auto">
          <a:xfrm>
            <a:off x="4800600" y="3581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087" name="Oval 948"/>
          <p:cNvSpPr>
            <a:spLocks noChangeArrowheads="1"/>
          </p:cNvSpPr>
          <p:nvPr/>
        </p:nvSpPr>
        <p:spPr bwMode="auto">
          <a:xfrm>
            <a:off x="4800600" y="3886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088" name="Oval 949"/>
          <p:cNvSpPr>
            <a:spLocks noChangeArrowheads="1"/>
          </p:cNvSpPr>
          <p:nvPr/>
        </p:nvSpPr>
        <p:spPr bwMode="auto">
          <a:xfrm>
            <a:off x="4876800" y="3810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089" name="Oval 950"/>
          <p:cNvSpPr>
            <a:spLocks noChangeArrowheads="1"/>
          </p:cNvSpPr>
          <p:nvPr/>
        </p:nvSpPr>
        <p:spPr bwMode="auto">
          <a:xfrm>
            <a:off x="4800600" y="3886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090" name="Oval 951"/>
          <p:cNvSpPr>
            <a:spLocks noChangeArrowheads="1"/>
          </p:cNvSpPr>
          <p:nvPr/>
        </p:nvSpPr>
        <p:spPr bwMode="auto">
          <a:xfrm>
            <a:off x="4876800" y="3810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4091" name="Group 952"/>
          <p:cNvGrpSpPr>
            <a:grpSpLocks/>
          </p:cNvGrpSpPr>
          <p:nvPr/>
        </p:nvGrpSpPr>
        <p:grpSpPr bwMode="auto">
          <a:xfrm>
            <a:off x="3200400" y="3657600"/>
            <a:ext cx="533400" cy="533400"/>
            <a:chOff x="1104" y="1632"/>
            <a:chExt cx="336" cy="336"/>
          </a:xfrm>
        </p:grpSpPr>
        <p:sp>
          <p:nvSpPr>
            <p:cNvPr id="24324" name="AutoShape 953"/>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325" name="AutoShape 954"/>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326" name="AutoShape 955"/>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327" name="AutoShape 956"/>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4092" name="Group 957"/>
          <p:cNvGrpSpPr>
            <a:grpSpLocks/>
          </p:cNvGrpSpPr>
          <p:nvPr/>
        </p:nvGrpSpPr>
        <p:grpSpPr bwMode="auto">
          <a:xfrm rot="-5400000">
            <a:off x="3429000" y="3657600"/>
            <a:ext cx="533400" cy="533400"/>
            <a:chOff x="1104" y="1632"/>
            <a:chExt cx="336" cy="336"/>
          </a:xfrm>
        </p:grpSpPr>
        <p:sp>
          <p:nvSpPr>
            <p:cNvPr id="24320" name="AutoShape 958"/>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321" name="AutoShape 959"/>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322" name="AutoShape 960"/>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323" name="AutoShape 961"/>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4093" name="Group 962"/>
          <p:cNvGrpSpPr>
            <a:grpSpLocks/>
          </p:cNvGrpSpPr>
          <p:nvPr/>
        </p:nvGrpSpPr>
        <p:grpSpPr bwMode="auto">
          <a:xfrm>
            <a:off x="3352800" y="3810000"/>
            <a:ext cx="533400" cy="533400"/>
            <a:chOff x="1104" y="1632"/>
            <a:chExt cx="336" cy="336"/>
          </a:xfrm>
        </p:grpSpPr>
        <p:sp>
          <p:nvSpPr>
            <p:cNvPr id="24316" name="AutoShape 963"/>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317" name="AutoShape 964"/>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318" name="AutoShape 965"/>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319" name="AutoShape 966"/>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4094" name="Group 967"/>
          <p:cNvGrpSpPr>
            <a:grpSpLocks/>
          </p:cNvGrpSpPr>
          <p:nvPr/>
        </p:nvGrpSpPr>
        <p:grpSpPr bwMode="auto">
          <a:xfrm rot="-5400000">
            <a:off x="3505200" y="3962400"/>
            <a:ext cx="533400" cy="533400"/>
            <a:chOff x="1104" y="1632"/>
            <a:chExt cx="336" cy="336"/>
          </a:xfrm>
        </p:grpSpPr>
        <p:sp>
          <p:nvSpPr>
            <p:cNvPr id="24312" name="AutoShape 968"/>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313" name="AutoShape 969"/>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314" name="AutoShape 970"/>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315" name="AutoShape 971"/>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4095" name="Group 972"/>
          <p:cNvGrpSpPr>
            <a:grpSpLocks/>
          </p:cNvGrpSpPr>
          <p:nvPr/>
        </p:nvGrpSpPr>
        <p:grpSpPr bwMode="auto">
          <a:xfrm>
            <a:off x="3200400" y="3886200"/>
            <a:ext cx="533400" cy="533400"/>
            <a:chOff x="1104" y="1632"/>
            <a:chExt cx="336" cy="336"/>
          </a:xfrm>
        </p:grpSpPr>
        <p:sp>
          <p:nvSpPr>
            <p:cNvPr id="24308" name="AutoShape 973"/>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309" name="AutoShape 974"/>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310" name="AutoShape 975"/>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311" name="AutoShape 976"/>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4096" name="Group 977"/>
          <p:cNvGrpSpPr>
            <a:grpSpLocks/>
          </p:cNvGrpSpPr>
          <p:nvPr/>
        </p:nvGrpSpPr>
        <p:grpSpPr bwMode="auto">
          <a:xfrm rot="-5400000">
            <a:off x="3200400" y="4038600"/>
            <a:ext cx="533400" cy="533400"/>
            <a:chOff x="1104" y="1632"/>
            <a:chExt cx="336" cy="336"/>
          </a:xfrm>
        </p:grpSpPr>
        <p:sp>
          <p:nvSpPr>
            <p:cNvPr id="24304" name="AutoShape 978"/>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305" name="AutoShape 979"/>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306" name="AutoShape 980"/>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307" name="AutoShape 981"/>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4097" name="Group 982"/>
          <p:cNvGrpSpPr>
            <a:grpSpLocks/>
          </p:cNvGrpSpPr>
          <p:nvPr/>
        </p:nvGrpSpPr>
        <p:grpSpPr bwMode="auto">
          <a:xfrm>
            <a:off x="3200400" y="4038600"/>
            <a:ext cx="533400" cy="533400"/>
            <a:chOff x="1104" y="1632"/>
            <a:chExt cx="336" cy="336"/>
          </a:xfrm>
        </p:grpSpPr>
        <p:sp>
          <p:nvSpPr>
            <p:cNvPr id="24300" name="AutoShape 983"/>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301" name="AutoShape 984"/>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302" name="AutoShape 985"/>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303" name="AutoShape 986"/>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4098" name="Group 987"/>
          <p:cNvGrpSpPr>
            <a:grpSpLocks/>
          </p:cNvGrpSpPr>
          <p:nvPr/>
        </p:nvGrpSpPr>
        <p:grpSpPr bwMode="auto">
          <a:xfrm>
            <a:off x="3352800" y="3810000"/>
            <a:ext cx="533400" cy="533400"/>
            <a:chOff x="1104" y="1632"/>
            <a:chExt cx="336" cy="336"/>
          </a:xfrm>
        </p:grpSpPr>
        <p:sp>
          <p:nvSpPr>
            <p:cNvPr id="24296" name="AutoShape 988"/>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297" name="AutoShape 989"/>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298" name="AutoShape 990"/>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299" name="AutoShape 991"/>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4099" name="Group 992"/>
          <p:cNvGrpSpPr>
            <a:grpSpLocks/>
          </p:cNvGrpSpPr>
          <p:nvPr/>
        </p:nvGrpSpPr>
        <p:grpSpPr bwMode="auto">
          <a:xfrm rot="-5400000">
            <a:off x="3505200" y="3962400"/>
            <a:ext cx="533400" cy="533400"/>
            <a:chOff x="1104" y="1632"/>
            <a:chExt cx="336" cy="336"/>
          </a:xfrm>
        </p:grpSpPr>
        <p:sp>
          <p:nvSpPr>
            <p:cNvPr id="24292" name="AutoShape 993"/>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293" name="AutoShape 994"/>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294" name="AutoShape 995"/>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295" name="AutoShape 996"/>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4100" name="Group 997"/>
          <p:cNvGrpSpPr>
            <a:grpSpLocks/>
          </p:cNvGrpSpPr>
          <p:nvPr/>
        </p:nvGrpSpPr>
        <p:grpSpPr bwMode="auto">
          <a:xfrm>
            <a:off x="3505200" y="3962400"/>
            <a:ext cx="533400" cy="533400"/>
            <a:chOff x="1104" y="1632"/>
            <a:chExt cx="336" cy="336"/>
          </a:xfrm>
        </p:grpSpPr>
        <p:sp>
          <p:nvSpPr>
            <p:cNvPr id="24288" name="AutoShape 998"/>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289" name="AutoShape 999"/>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290" name="AutoShape 1000"/>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291" name="AutoShape 1001"/>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4101" name="Group 1002"/>
          <p:cNvGrpSpPr>
            <a:grpSpLocks/>
          </p:cNvGrpSpPr>
          <p:nvPr/>
        </p:nvGrpSpPr>
        <p:grpSpPr bwMode="auto">
          <a:xfrm>
            <a:off x="3200400" y="4038600"/>
            <a:ext cx="533400" cy="533400"/>
            <a:chOff x="1104" y="1632"/>
            <a:chExt cx="336" cy="336"/>
          </a:xfrm>
        </p:grpSpPr>
        <p:sp>
          <p:nvSpPr>
            <p:cNvPr id="24284" name="AutoShape 1003"/>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285" name="AutoShape 1004"/>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286" name="AutoShape 1005"/>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287" name="AutoShape 1006"/>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4102" name="Group 1007"/>
          <p:cNvGrpSpPr>
            <a:grpSpLocks/>
          </p:cNvGrpSpPr>
          <p:nvPr/>
        </p:nvGrpSpPr>
        <p:grpSpPr bwMode="auto">
          <a:xfrm rot="-5400000">
            <a:off x="3352800" y="4191000"/>
            <a:ext cx="533400" cy="533400"/>
            <a:chOff x="1104" y="1632"/>
            <a:chExt cx="336" cy="336"/>
          </a:xfrm>
        </p:grpSpPr>
        <p:sp>
          <p:nvSpPr>
            <p:cNvPr id="24280" name="AutoShape 1008"/>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281" name="AutoShape 1009"/>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282" name="AutoShape 1010"/>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283" name="AutoShape 1011"/>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4103" name="Group 1012"/>
          <p:cNvGrpSpPr>
            <a:grpSpLocks/>
          </p:cNvGrpSpPr>
          <p:nvPr/>
        </p:nvGrpSpPr>
        <p:grpSpPr bwMode="auto">
          <a:xfrm>
            <a:off x="3352800" y="4191000"/>
            <a:ext cx="533400" cy="533400"/>
            <a:chOff x="1104" y="1632"/>
            <a:chExt cx="336" cy="336"/>
          </a:xfrm>
        </p:grpSpPr>
        <p:sp>
          <p:nvSpPr>
            <p:cNvPr id="24276" name="AutoShape 1013"/>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277" name="AutoShape 1014"/>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278" name="AutoShape 1015"/>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279" name="AutoShape 1016"/>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4104" name="Group 1017"/>
          <p:cNvGrpSpPr>
            <a:grpSpLocks/>
          </p:cNvGrpSpPr>
          <p:nvPr/>
        </p:nvGrpSpPr>
        <p:grpSpPr bwMode="auto">
          <a:xfrm>
            <a:off x="3505200" y="3962400"/>
            <a:ext cx="533400" cy="533400"/>
            <a:chOff x="1104" y="1632"/>
            <a:chExt cx="336" cy="336"/>
          </a:xfrm>
        </p:grpSpPr>
        <p:sp>
          <p:nvSpPr>
            <p:cNvPr id="24272" name="AutoShape 1018"/>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273" name="AutoShape 1019"/>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274" name="AutoShape 1020"/>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275" name="AutoShape 1021"/>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4105" name="Group 1022"/>
          <p:cNvGrpSpPr>
            <a:grpSpLocks/>
          </p:cNvGrpSpPr>
          <p:nvPr/>
        </p:nvGrpSpPr>
        <p:grpSpPr bwMode="auto">
          <a:xfrm rot="-5400000">
            <a:off x="3657600" y="4114800"/>
            <a:ext cx="533400" cy="533400"/>
            <a:chOff x="1104" y="1632"/>
            <a:chExt cx="336" cy="336"/>
          </a:xfrm>
        </p:grpSpPr>
        <p:sp>
          <p:nvSpPr>
            <p:cNvPr id="24268" name="AutoShape 1023"/>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269" name="AutoShape 1024"/>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270" name="AutoShape 1025"/>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271" name="AutoShape 1026"/>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4106" name="Group 1027"/>
          <p:cNvGrpSpPr>
            <a:grpSpLocks/>
          </p:cNvGrpSpPr>
          <p:nvPr/>
        </p:nvGrpSpPr>
        <p:grpSpPr bwMode="auto">
          <a:xfrm>
            <a:off x="3657600" y="4114800"/>
            <a:ext cx="533400" cy="533400"/>
            <a:chOff x="1104" y="1632"/>
            <a:chExt cx="336" cy="336"/>
          </a:xfrm>
        </p:grpSpPr>
        <p:sp>
          <p:nvSpPr>
            <p:cNvPr id="24264" name="AutoShape 1028"/>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265" name="AutoShape 1029"/>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266" name="AutoShape 1030"/>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267" name="AutoShape 1031"/>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4107" name="Group 1032"/>
          <p:cNvGrpSpPr>
            <a:grpSpLocks/>
          </p:cNvGrpSpPr>
          <p:nvPr/>
        </p:nvGrpSpPr>
        <p:grpSpPr bwMode="auto">
          <a:xfrm>
            <a:off x="3352800" y="4191000"/>
            <a:ext cx="533400" cy="533400"/>
            <a:chOff x="1104" y="1632"/>
            <a:chExt cx="336" cy="336"/>
          </a:xfrm>
        </p:grpSpPr>
        <p:sp>
          <p:nvSpPr>
            <p:cNvPr id="24260" name="AutoShape 1033"/>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261" name="AutoShape 1034"/>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262" name="AutoShape 1035"/>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263" name="AutoShape 1036"/>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4108" name="Group 1037"/>
          <p:cNvGrpSpPr>
            <a:grpSpLocks/>
          </p:cNvGrpSpPr>
          <p:nvPr/>
        </p:nvGrpSpPr>
        <p:grpSpPr bwMode="auto">
          <a:xfrm rot="-5400000">
            <a:off x="3352800" y="4343400"/>
            <a:ext cx="533400" cy="533400"/>
            <a:chOff x="1104" y="1632"/>
            <a:chExt cx="336" cy="336"/>
          </a:xfrm>
        </p:grpSpPr>
        <p:sp>
          <p:nvSpPr>
            <p:cNvPr id="24256" name="AutoShape 1038"/>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257" name="AutoShape 1039"/>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258" name="AutoShape 1040"/>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259" name="AutoShape 1041"/>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4109" name="Group 1042"/>
          <p:cNvGrpSpPr>
            <a:grpSpLocks/>
          </p:cNvGrpSpPr>
          <p:nvPr/>
        </p:nvGrpSpPr>
        <p:grpSpPr bwMode="auto">
          <a:xfrm>
            <a:off x="3352800" y="4343400"/>
            <a:ext cx="533400" cy="533400"/>
            <a:chOff x="1104" y="1632"/>
            <a:chExt cx="336" cy="336"/>
          </a:xfrm>
        </p:grpSpPr>
        <p:sp>
          <p:nvSpPr>
            <p:cNvPr id="24252" name="AutoShape 1043"/>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253" name="AutoShape 1044"/>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254" name="AutoShape 1045"/>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255" name="AutoShape 1046"/>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4110" name="Group 1047"/>
          <p:cNvGrpSpPr>
            <a:grpSpLocks/>
          </p:cNvGrpSpPr>
          <p:nvPr/>
        </p:nvGrpSpPr>
        <p:grpSpPr bwMode="auto">
          <a:xfrm>
            <a:off x="3657600" y="4114800"/>
            <a:ext cx="533400" cy="533400"/>
            <a:chOff x="1104" y="1632"/>
            <a:chExt cx="336" cy="336"/>
          </a:xfrm>
        </p:grpSpPr>
        <p:sp>
          <p:nvSpPr>
            <p:cNvPr id="24248" name="AutoShape 1048"/>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249" name="AutoShape 1049"/>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250" name="AutoShape 1050"/>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251" name="AutoShape 1051"/>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4111" name="Group 1052"/>
          <p:cNvGrpSpPr>
            <a:grpSpLocks/>
          </p:cNvGrpSpPr>
          <p:nvPr/>
        </p:nvGrpSpPr>
        <p:grpSpPr bwMode="auto">
          <a:xfrm rot="-5400000">
            <a:off x="3810000" y="4267200"/>
            <a:ext cx="533400" cy="533400"/>
            <a:chOff x="1104" y="1632"/>
            <a:chExt cx="336" cy="336"/>
          </a:xfrm>
        </p:grpSpPr>
        <p:sp>
          <p:nvSpPr>
            <p:cNvPr id="24244" name="AutoShape 1053"/>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245" name="AutoShape 1054"/>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246" name="AutoShape 1055"/>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247" name="AutoShape 1056"/>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4112" name="Group 1057"/>
          <p:cNvGrpSpPr>
            <a:grpSpLocks/>
          </p:cNvGrpSpPr>
          <p:nvPr/>
        </p:nvGrpSpPr>
        <p:grpSpPr bwMode="auto">
          <a:xfrm>
            <a:off x="3810000" y="4267200"/>
            <a:ext cx="533400" cy="533400"/>
            <a:chOff x="1104" y="1632"/>
            <a:chExt cx="336" cy="336"/>
          </a:xfrm>
        </p:grpSpPr>
        <p:sp>
          <p:nvSpPr>
            <p:cNvPr id="24240" name="AutoShape 1058"/>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241" name="AutoShape 1059"/>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242" name="AutoShape 1060"/>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243" name="AutoShape 1061"/>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4113" name="Group 1062"/>
          <p:cNvGrpSpPr>
            <a:grpSpLocks/>
          </p:cNvGrpSpPr>
          <p:nvPr/>
        </p:nvGrpSpPr>
        <p:grpSpPr bwMode="auto">
          <a:xfrm>
            <a:off x="3352800" y="4343400"/>
            <a:ext cx="533400" cy="533400"/>
            <a:chOff x="1104" y="1632"/>
            <a:chExt cx="336" cy="336"/>
          </a:xfrm>
        </p:grpSpPr>
        <p:sp>
          <p:nvSpPr>
            <p:cNvPr id="24236" name="AutoShape 1063"/>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237" name="AutoShape 1064"/>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238" name="AutoShape 1065"/>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239" name="AutoShape 1066"/>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4114" name="Group 1067"/>
          <p:cNvGrpSpPr>
            <a:grpSpLocks/>
          </p:cNvGrpSpPr>
          <p:nvPr/>
        </p:nvGrpSpPr>
        <p:grpSpPr bwMode="auto">
          <a:xfrm rot="-5400000">
            <a:off x="3657600" y="4495800"/>
            <a:ext cx="533400" cy="533400"/>
            <a:chOff x="1104" y="1632"/>
            <a:chExt cx="336" cy="336"/>
          </a:xfrm>
        </p:grpSpPr>
        <p:sp>
          <p:nvSpPr>
            <p:cNvPr id="24232" name="AutoShape 1068"/>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233" name="AutoShape 1069"/>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234" name="AutoShape 1070"/>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235" name="AutoShape 1071"/>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4115" name="Group 1072"/>
          <p:cNvGrpSpPr>
            <a:grpSpLocks/>
          </p:cNvGrpSpPr>
          <p:nvPr/>
        </p:nvGrpSpPr>
        <p:grpSpPr bwMode="auto">
          <a:xfrm>
            <a:off x="3657600" y="4495800"/>
            <a:ext cx="533400" cy="533400"/>
            <a:chOff x="1104" y="1632"/>
            <a:chExt cx="336" cy="336"/>
          </a:xfrm>
        </p:grpSpPr>
        <p:sp>
          <p:nvSpPr>
            <p:cNvPr id="24228" name="AutoShape 1073"/>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229" name="AutoShape 1074"/>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230" name="AutoShape 1075"/>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231" name="AutoShape 1076"/>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4116" name="Group 1077"/>
          <p:cNvGrpSpPr>
            <a:grpSpLocks/>
          </p:cNvGrpSpPr>
          <p:nvPr/>
        </p:nvGrpSpPr>
        <p:grpSpPr bwMode="auto">
          <a:xfrm>
            <a:off x="3810000" y="4267200"/>
            <a:ext cx="533400" cy="533400"/>
            <a:chOff x="1104" y="1632"/>
            <a:chExt cx="336" cy="336"/>
          </a:xfrm>
        </p:grpSpPr>
        <p:sp>
          <p:nvSpPr>
            <p:cNvPr id="24224" name="AutoShape 1078"/>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225" name="AutoShape 1079"/>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226" name="AutoShape 1080"/>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227" name="AutoShape 1081"/>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4117" name="Group 1082"/>
          <p:cNvGrpSpPr>
            <a:grpSpLocks/>
          </p:cNvGrpSpPr>
          <p:nvPr/>
        </p:nvGrpSpPr>
        <p:grpSpPr bwMode="auto">
          <a:xfrm rot="-5400000">
            <a:off x="3962400" y="4419600"/>
            <a:ext cx="533400" cy="533400"/>
            <a:chOff x="1104" y="1632"/>
            <a:chExt cx="336" cy="336"/>
          </a:xfrm>
        </p:grpSpPr>
        <p:sp>
          <p:nvSpPr>
            <p:cNvPr id="24220" name="AutoShape 1083"/>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221" name="AutoShape 1084"/>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222" name="AutoShape 1085"/>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223" name="AutoShape 1086"/>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4118" name="Group 1087"/>
          <p:cNvGrpSpPr>
            <a:grpSpLocks/>
          </p:cNvGrpSpPr>
          <p:nvPr/>
        </p:nvGrpSpPr>
        <p:grpSpPr bwMode="auto">
          <a:xfrm>
            <a:off x="3962400" y="4419600"/>
            <a:ext cx="533400" cy="533400"/>
            <a:chOff x="1104" y="1632"/>
            <a:chExt cx="336" cy="336"/>
          </a:xfrm>
        </p:grpSpPr>
        <p:sp>
          <p:nvSpPr>
            <p:cNvPr id="24216" name="AutoShape 1088"/>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217" name="AutoShape 1089"/>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218" name="AutoShape 1090"/>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219" name="AutoShape 1091"/>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4119" name="Group 1092"/>
          <p:cNvGrpSpPr>
            <a:grpSpLocks/>
          </p:cNvGrpSpPr>
          <p:nvPr/>
        </p:nvGrpSpPr>
        <p:grpSpPr bwMode="auto">
          <a:xfrm>
            <a:off x="3657600" y="4495800"/>
            <a:ext cx="533400" cy="533400"/>
            <a:chOff x="1104" y="1632"/>
            <a:chExt cx="336" cy="336"/>
          </a:xfrm>
        </p:grpSpPr>
        <p:sp>
          <p:nvSpPr>
            <p:cNvPr id="24212" name="AutoShape 1093"/>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213" name="AutoShape 1094"/>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214" name="AutoShape 1095"/>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215" name="AutoShape 1096"/>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4120" name="Group 1097"/>
          <p:cNvGrpSpPr>
            <a:grpSpLocks/>
          </p:cNvGrpSpPr>
          <p:nvPr/>
        </p:nvGrpSpPr>
        <p:grpSpPr bwMode="auto">
          <a:xfrm rot="-5400000">
            <a:off x="3810000" y="4648200"/>
            <a:ext cx="533400" cy="533400"/>
            <a:chOff x="1104" y="1632"/>
            <a:chExt cx="336" cy="336"/>
          </a:xfrm>
        </p:grpSpPr>
        <p:sp>
          <p:nvSpPr>
            <p:cNvPr id="24208" name="AutoShape 1098"/>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209" name="AutoShape 1099"/>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210" name="AutoShape 1100"/>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211" name="AutoShape 1101"/>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4121" name="Group 1102"/>
          <p:cNvGrpSpPr>
            <a:grpSpLocks/>
          </p:cNvGrpSpPr>
          <p:nvPr/>
        </p:nvGrpSpPr>
        <p:grpSpPr bwMode="auto">
          <a:xfrm>
            <a:off x="3810000" y="4648200"/>
            <a:ext cx="533400" cy="533400"/>
            <a:chOff x="1104" y="1632"/>
            <a:chExt cx="336" cy="336"/>
          </a:xfrm>
        </p:grpSpPr>
        <p:sp>
          <p:nvSpPr>
            <p:cNvPr id="24204" name="AutoShape 1103"/>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205" name="AutoShape 1104"/>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206" name="AutoShape 1105"/>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207" name="AutoShape 1106"/>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4122" name="Group 1107"/>
          <p:cNvGrpSpPr>
            <a:grpSpLocks/>
          </p:cNvGrpSpPr>
          <p:nvPr/>
        </p:nvGrpSpPr>
        <p:grpSpPr bwMode="auto">
          <a:xfrm>
            <a:off x="3810000" y="4267200"/>
            <a:ext cx="533400" cy="533400"/>
            <a:chOff x="1104" y="1632"/>
            <a:chExt cx="336" cy="336"/>
          </a:xfrm>
        </p:grpSpPr>
        <p:sp>
          <p:nvSpPr>
            <p:cNvPr id="24200" name="AutoShape 1108"/>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201" name="AutoShape 1109"/>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202" name="AutoShape 1110"/>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203" name="AutoShape 1111"/>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4123" name="Group 1112"/>
          <p:cNvGrpSpPr>
            <a:grpSpLocks/>
          </p:cNvGrpSpPr>
          <p:nvPr/>
        </p:nvGrpSpPr>
        <p:grpSpPr bwMode="auto">
          <a:xfrm rot="-5400000">
            <a:off x="4038600" y="4267200"/>
            <a:ext cx="533400" cy="533400"/>
            <a:chOff x="1104" y="1632"/>
            <a:chExt cx="336" cy="336"/>
          </a:xfrm>
        </p:grpSpPr>
        <p:sp>
          <p:nvSpPr>
            <p:cNvPr id="24196" name="AutoShape 1113"/>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197" name="AutoShape 1114"/>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198" name="AutoShape 1115"/>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199" name="AutoShape 1116"/>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4124" name="Group 1117"/>
          <p:cNvGrpSpPr>
            <a:grpSpLocks/>
          </p:cNvGrpSpPr>
          <p:nvPr/>
        </p:nvGrpSpPr>
        <p:grpSpPr bwMode="auto">
          <a:xfrm>
            <a:off x="3962400" y="4419600"/>
            <a:ext cx="533400" cy="533400"/>
            <a:chOff x="1104" y="1632"/>
            <a:chExt cx="336" cy="336"/>
          </a:xfrm>
        </p:grpSpPr>
        <p:sp>
          <p:nvSpPr>
            <p:cNvPr id="24192" name="AutoShape 1118"/>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193" name="AutoShape 1119"/>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194" name="AutoShape 1120"/>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195" name="AutoShape 1121"/>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4125" name="Group 1122"/>
          <p:cNvGrpSpPr>
            <a:grpSpLocks/>
          </p:cNvGrpSpPr>
          <p:nvPr/>
        </p:nvGrpSpPr>
        <p:grpSpPr bwMode="auto">
          <a:xfrm rot="-5400000">
            <a:off x="4114800" y="4572000"/>
            <a:ext cx="533400" cy="533400"/>
            <a:chOff x="1104" y="1632"/>
            <a:chExt cx="336" cy="336"/>
          </a:xfrm>
        </p:grpSpPr>
        <p:sp>
          <p:nvSpPr>
            <p:cNvPr id="24188" name="AutoShape 1123"/>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189" name="AutoShape 1124"/>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190" name="AutoShape 1125"/>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191" name="AutoShape 1126"/>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4126" name="Group 1127"/>
          <p:cNvGrpSpPr>
            <a:grpSpLocks/>
          </p:cNvGrpSpPr>
          <p:nvPr/>
        </p:nvGrpSpPr>
        <p:grpSpPr bwMode="auto">
          <a:xfrm>
            <a:off x="3657600" y="4495800"/>
            <a:ext cx="533400" cy="533400"/>
            <a:chOff x="1104" y="1632"/>
            <a:chExt cx="336" cy="336"/>
          </a:xfrm>
        </p:grpSpPr>
        <p:sp>
          <p:nvSpPr>
            <p:cNvPr id="24184" name="AutoShape 1128"/>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185" name="AutoShape 1129"/>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186" name="AutoShape 1130"/>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187" name="AutoShape 1131"/>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4127" name="Group 1132"/>
          <p:cNvGrpSpPr>
            <a:grpSpLocks/>
          </p:cNvGrpSpPr>
          <p:nvPr/>
        </p:nvGrpSpPr>
        <p:grpSpPr bwMode="auto">
          <a:xfrm rot="-5400000">
            <a:off x="3810000" y="4648200"/>
            <a:ext cx="533400" cy="533400"/>
            <a:chOff x="1104" y="1632"/>
            <a:chExt cx="336" cy="336"/>
          </a:xfrm>
        </p:grpSpPr>
        <p:sp>
          <p:nvSpPr>
            <p:cNvPr id="24180" name="AutoShape 1133"/>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181" name="AutoShape 1134"/>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182" name="AutoShape 1135"/>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183" name="AutoShape 1136"/>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4128" name="Group 1137"/>
          <p:cNvGrpSpPr>
            <a:grpSpLocks/>
          </p:cNvGrpSpPr>
          <p:nvPr/>
        </p:nvGrpSpPr>
        <p:grpSpPr bwMode="auto">
          <a:xfrm>
            <a:off x="3810000" y="4648200"/>
            <a:ext cx="533400" cy="533400"/>
            <a:chOff x="1104" y="1632"/>
            <a:chExt cx="336" cy="336"/>
          </a:xfrm>
        </p:grpSpPr>
        <p:sp>
          <p:nvSpPr>
            <p:cNvPr id="24176" name="AutoShape 1138"/>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177" name="AutoShape 1139"/>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178" name="AutoShape 1140"/>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179" name="AutoShape 1141"/>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4129" name="Group 1142"/>
          <p:cNvGrpSpPr>
            <a:grpSpLocks/>
          </p:cNvGrpSpPr>
          <p:nvPr/>
        </p:nvGrpSpPr>
        <p:grpSpPr bwMode="auto">
          <a:xfrm>
            <a:off x="3962400" y="4419600"/>
            <a:ext cx="533400" cy="533400"/>
            <a:chOff x="1104" y="1632"/>
            <a:chExt cx="336" cy="336"/>
          </a:xfrm>
        </p:grpSpPr>
        <p:sp>
          <p:nvSpPr>
            <p:cNvPr id="24172" name="AutoShape 1143"/>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173" name="AutoShape 1144"/>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174" name="AutoShape 1145"/>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175" name="AutoShape 1146"/>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4130" name="Group 1147"/>
          <p:cNvGrpSpPr>
            <a:grpSpLocks/>
          </p:cNvGrpSpPr>
          <p:nvPr/>
        </p:nvGrpSpPr>
        <p:grpSpPr bwMode="auto">
          <a:xfrm rot="-5400000">
            <a:off x="4114800" y="4419600"/>
            <a:ext cx="533400" cy="533400"/>
            <a:chOff x="1104" y="1632"/>
            <a:chExt cx="336" cy="336"/>
          </a:xfrm>
        </p:grpSpPr>
        <p:sp>
          <p:nvSpPr>
            <p:cNvPr id="24168" name="AutoShape 1148"/>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169" name="AutoShape 1149"/>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170" name="AutoShape 1150"/>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171" name="AutoShape 1151"/>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4131" name="Group 1152"/>
          <p:cNvGrpSpPr>
            <a:grpSpLocks/>
          </p:cNvGrpSpPr>
          <p:nvPr/>
        </p:nvGrpSpPr>
        <p:grpSpPr bwMode="auto">
          <a:xfrm>
            <a:off x="4114800" y="4572000"/>
            <a:ext cx="533400" cy="533400"/>
            <a:chOff x="1104" y="1632"/>
            <a:chExt cx="336" cy="336"/>
          </a:xfrm>
        </p:grpSpPr>
        <p:sp>
          <p:nvSpPr>
            <p:cNvPr id="24164" name="AutoShape 1153"/>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165" name="AutoShape 1154"/>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166" name="AutoShape 1155"/>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167" name="AutoShape 1156"/>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4132" name="Group 1157"/>
          <p:cNvGrpSpPr>
            <a:grpSpLocks/>
          </p:cNvGrpSpPr>
          <p:nvPr/>
        </p:nvGrpSpPr>
        <p:grpSpPr bwMode="auto">
          <a:xfrm>
            <a:off x="3810000" y="4648200"/>
            <a:ext cx="533400" cy="533400"/>
            <a:chOff x="1104" y="1632"/>
            <a:chExt cx="336" cy="336"/>
          </a:xfrm>
        </p:grpSpPr>
        <p:sp>
          <p:nvSpPr>
            <p:cNvPr id="24160" name="AutoShape 1158"/>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161" name="AutoShape 1159"/>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162" name="AutoShape 1160"/>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163" name="AutoShape 1161"/>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4133" name="Group 1162"/>
          <p:cNvGrpSpPr>
            <a:grpSpLocks/>
          </p:cNvGrpSpPr>
          <p:nvPr/>
        </p:nvGrpSpPr>
        <p:grpSpPr bwMode="auto">
          <a:xfrm rot="-5400000">
            <a:off x="3962400" y="4800600"/>
            <a:ext cx="533400" cy="533400"/>
            <a:chOff x="1104" y="1632"/>
            <a:chExt cx="336" cy="336"/>
          </a:xfrm>
        </p:grpSpPr>
        <p:sp>
          <p:nvSpPr>
            <p:cNvPr id="24156" name="AutoShape 1163"/>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157" name="AutoShape 1164"/>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158" name="AutoShape 1165"/>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159" name="AutoShape 1166"/>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4134" name="Group 1167"/>
          <p:cNvGrpSpPr>
            <a:grpSpLocks/>
          </p:cNvGrpSpPr>
          <p:nvPr/>
        </p:nvGrpSpPr>
        <p:grpSpPr bwMode="auto">
          <a:xfrm>
            <a:off x="3962400" y="4800600"/>
            <a:ext cx="533400" cy="533400"/>
            <a:chOff x="1104" y="1632"/>
            <a:chExt cx="336" cy="336"/>
          </a:xfrm>
        </p:grpSpPr>
        <p:sp>
          <p:nvSpPr>
            <p:cNvPr id="24152" name="AutoShape 1168"/>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153" name="AutoShape 1169"/>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154" name="AutoShape 1170"/>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155" name="AutoShape 1171"/>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4135" name="Group 1172"/>
          <p:cNvGrpSpPr>
            <a:grpSpLocks/>
          </p:cNvGrpSpPr>
          <p:nvPr/>
        </p:nvGrpSpPr>
        <p:grpSpPr bwMode="auto">
          <a:xfrm>
            <a:off x="4114800" y="4572000"/>
            <a:ext cx="533400" cy="533400"/>
            <a:chOff x="1104" y="1632"/>
            <a:chExt cx="336" cy="336"/>
          </a:xfrm>
        </p:grpSpPr>
        <p:sp>
          <p:nvSpPr>
            <p:cNvPr id="24148" name="AutoShape 1173"/>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149" name="AutoShape 1174"/>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150" name="AutoShape 1175"/>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151" name="AutoShape 1176"/>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4136" name="Group 1177"/>
          <p:cNvGrpSpPr>
            <a:grpSpLocks/>
          </p:cNvGrpSpPr>
          <p:nvPr/>
        </p:nvGrpSpPr>
        <p:grpSpPr bwMode="auto">
          <a:xfrm>
            <a:off x="3962400" y="4800600"/>
            <a:ext cx="533400" cy="533400"/>
            <a:chOff x="1104" y="1632"/>
            <a:chExt cx="336" cy="336"/>
          </a:xfrm>
        </p:grpSpPr>
        <p:sp>
          <p:nvSpPr>
            <p:cNvPr id="24144" name="AutoShape 1178"/>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145" name="AutoShape 1179"/>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146" name="AutoShape 1180"/>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147" name="AutoShape 1181"/>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4137" name="Group 1183"/>
          <p:cNvGrpSpPr>
            <a:grpSpLocks/>
          </p:cNvGrpSpPr>
          <p:nvPr/>
        </p:nvGrpSpPr>
        <p:grpSpPr bwMode="auto">
          <a:xfrm flipH="1">
            <a:off x="3276600" y="3276600"/>
            <a:ext cx="533400" cy="533400"/>
            <a:chOff x="1104" y="1632"/>
            <a:chExt cx="336" cy="336"/>
          </a:xfrm>
        </p:grpSpPr>
        <p:sp>
          <p:nvSpPr>
            <p:cNvPr id="24140" name="AutoShape 1184"/>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141" name="AutoShape 1185"/>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142" name="AutoShape 1186"/>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143" name="AutoShape 1187"/>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4138" name="Freeform 1188"/>
          <p:cNvSpPr>
            <a:spLocks/>
          </p:cNvSpPr>
          <p:nvPr/>
        </p:nvSpPr>
        <p:spPr bwMode="auto">
          <a:xfrm>
            <a:off x="3797300" y="1981200"/>
            <a:ext cx="2603500" cy="3543300"/>
          </a:xfrm>
          <a:custGeom>
            <a:avLst/>
            <a:gdLst>
              <a:gd name="T0" fmla="*/ 2147483647 w 1640"/>
              <a:gd name="T1" fmla="*/ 0 h 2232"/>
              <a:gd name="T2" fmla="*/ 2147483647 w 1640"/>
              <a:gd name="T3" fmla="*/ 2147483647 h 2232"/>
              <a:gd name="T4" fmla="*/ 2147483647 w 1640"/>
              <a:gd name="T5" fmla="*/ 2147483647 h 2232"/>
              <a:gd name="T6" fmla="*/ 2147483647 w 1640"/>
              <a:gd name="T7" fmla="*/ 2147483647 h 2232"/>
              <a:gd name="T8" fmla="*/ 2147483647 w 1640"/>
              <a:gd name="T9" fmla="*/ 2147483647 h 2232"/>
              <a:gd name="T10" fmla="*/ 0 60000 65536"/>
              <a:gd name="T11" fmla="*/ 0 60000 65536"/>
              <a:gd name="T12" fmla="*/ 0 60000 65536"/>
              <a:gd name="T13" fmla="*/ 0 60000 65536"/>
              <a:gd name="T14" fmla="*/ 0 60000 65536"/>
              <a:gd name="T15" fmla="*/ 0 w 1640"/>
              <a:gd name="T16" fmla="*/ 0 h 2232"/>
              <a:gd name="T17" fmla="*/ 1640 w 1640"/>
              <a:gd name="T18" fmla="*/ 2232 h 2232"/>
            </a:gdLst>
            <a:ahLst/>
            <a:cxnLst>
              <a:cxn ang="T10">
                <a:pos x="T0" y="T1"/>
              </a:cxn>
              <a:cxn ang="T11">
                <a:pos x="T2" y="T3"/>
              </a:cxn>
              <a:cxn ang="T12">
                <a:pos x="T4" y="T5"/>
              </a:cxn>
              <a:cxn ang="T13">
                <a:pos x="T6" y="T7"/>
              </a:cxn>
              <a:cxn ang="T14">
                <a:pos x="T8" y="T9"/>
              </a:cxn>
            </a:cxnLst>
            <a:rect l="T15" t="T16" r="T17" b="T18"/>
            <a:pathLst>
              <a:path w="1640" h="2232">
                <a:moveTo>
                  <a:pt x="248" y="0"/>
                </a:moveTo>
                <a:cubicBezTo>
                  <a:pt x="124" y="332"/>
                  <a:pt x="0" y="664"/>
                  <a:pt x="8" y="912"/>
                </a:cubicBezTo>
                <a:cubicBezTo>
                  <a:pt x="16" y="1160"/>
                  <a:pt x="152" y="1288"/>
                  <a:pt x="296" y="1488"/>
                </a:cubicBezTo>
                <a:cubicBezTo>
                  <a:pt x="440" y="1688"/>
                  <a:pt x="648" y="1992"/>
                  <a:pt x="872" y="2112"/>
                </a:cubicBezTo>
                <a:cubicBezTo>
                  <a:pt x="1096" y="2232"/>
                  <a:pt x="1368" y="2220"/>
                  <a:pt x="1640" y="2208"/>
                </a:cubicBezTo>
              </a:path>
            </a:pathLst>
          </a:custGeom>
          <a:noFill/>
          <a:ln w="38100">
            <a:solidFill>
              <a:srgbClr val="FF3300"/>
            </a:solidFill>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139" name="Text Box 1189"/>
          <p:cNvSpPr txBox="1">
            <a:spLocks noChangeArrowheads="1"/>
          </p:cNvSpPr>
          <p:nvPr/>
        </p:nvSpPr>
        <p:spPr bwMode="auto">
          <a:xfrm>
            <a:off x="7299325" y="6132513"/>
            <a:ext cx="755650" cy="366712"/>
          </a:xfrm>
          <a:prstGeom prst="rect">
            <a:avLst/>
          </a:prstGeom>
          <a:noFill/>
          <a:ln w="9525">
            <a:noFill/>
            <a:miter lim="800000"/>
            <a:headEnd/>
            <a:tailEnd/>
          </a:ln>
        </p:spPr>
        <p:txBody>
          <a:bodyPr wrap="none">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s-CL" sz="1800" b="0" i="0" u="none" strike="noStrike" kern="1200" cap="none" spc="0" normalizeH="0" baseline="0" noProof="0">
                <a:ln>
                  <a:noFill/>
                </a:ln>
                <a:solidFill>
                  <a:srgbClr val="000000"/>
                </a:solidFill>
                <a:effectLst/>
                <a:uLnTx/>
                <a:uFillTx/>
                <a:latin typeface="Arial" charset="0"/>
                <a:ea typeface="+mn-ea"/>
                <a:cs typeface="+mn-cs"/>
              </a:rPr>
              <a:t>verde</a:t>
            </a: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142937990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ext Box 2"/>
          <p:cNvSpPr txBox="1">
            <a:spLocks noChangeArrowheads="1"/>
          </p:cNvSpPr>
          <p:nvPr/>
        </p:nvSpPr>
        <p:spPr bwMode="auto">
          <a:xfrm>
            <a:off x="228600" y="152400"/>
            <a:ext cx="2203450" cy="366713"/>
          </a:xfrm>
          <a:prstGeom prst="rect">
            <a:avLst/>
          </a:prstGeom>
          <a:noFill/>
          <a:ln w="9525">
            <a:noFill/>
            <a:miter lim="800000"/>
            <a:headEnd/>
            <a:tailEnd/>
          </a:ln>
        </p:spPr>
        <p:txBody>
          <a:bodyPr wrap="none">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s-CL" sz="1800" b="0" i="0" u="none" strike="noStrike" kern="1200" cap="none" spc="0" normalizeH="0" baseline="0" noProof="0">
                <a:ln>
                  <a:noFill/>
                </a:ln>
                <a:solidFill>
                  <a:srgbClr val="000000"/>
                </a:solidFill>
                <a:effectLst/>
                <a:uLnTx/>
                <a:uFillTx/>
                <a:latin typeface="Arial" charset="0"/>
                <a:ea typeface="+mn-ea"/>
                <a:cs typeface="+mn-cs"/>
              </a:rPr>
              <a:t>Un ejemplo práctico</a:t>
            </a: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603" name="Text Box 3"/>
          <p:cNvSpPr txBox="1">
            <a:spLocks noChangeArrowheads="1"/>
          </p:cNvSpPr>
          <p:nvPr/>
        </p:nvSpPr>
        <p:spPr bwMode="auto">
          <a:xfrm>
            <a:off x="152400" y="838200"/>
            <a:ext cx="2940050" cy="915988"/>
          </a:xfrm>
          <a:prstGeom prst="rect">
            <a:avLst/>
          </a:prstGeom>
          <a:noFill/>
          <a:ln w="9525">
            <a:noFill/>
            <a:miter lim="800000"/>
            <a:headEnd/>
            <a:tailEnd/>
          </a:ln>
        </p:spPr>
        <p:txBody>
          <a:bodyPr wrap="none">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s-CL" sz="1800" b="0" i="0" u="none" strike="noStrike" kern="1200" cap="none" spc="0" normalizeH="0" baseline="0" noProof="0">
                <a:ln>
                  <a:noFill/>
                </a:ln>
                <a:solidFill>
                  <a:srgbClr val="000000"/>
                </a:solidFill>
                <a:effectLst/>
                <a:uLnTx/>
                <a:uFillTx/>
                <a:latin typeface="Arial" charset="0"/>
                <a:ea typeface="+mn-ea"/>
                <a:cs typeface="+mn-cs"/>
              </a:rPr>
              <a:t>Uso de dos características:</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604" name="Line 4"/>
          <p:cNvSpPr>
            <a:spLocks noChangeShapeType="1"/>
          </p:cNvSpPr>
          <p:nvPr/>
        </p:nvSpPr>
        <p:spPr bwMode="auto">
          <a:xfrm>
            <a:off x="0" y="609600"/>
            <a:ext cx="9144000" cy="0"/>
          </a:xfrm>
          <a:prstGeom prst="line">
            <a:avLst/>
          </a:prstGeom>
          <a:noFill/>
          <a:ln w="9525">
            <a:solidFill>
              <a:schemeClr val="tx1"/>
            </a:solidFill>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605" name="Line 5"/>
          <p:cNvSpPr>
            <a:spLocks noChangeShapeType="1"/>
          </p:cNvSpPr>
          <p:nvPr/>
        </p:nvSpPr>
        <p:spPr bwMode="auto">
          <a:xfrm flipV="1">
            <a:off x="1066800" y="1447800"/>
            <a:ext cx="0" cy="4876800"/>
          </a:xfrm>
          <a:prstGeom prst="line">
            <a:avLst/>
          </a:prstGeom>
          <a:noFill/>
          <a:ln w="9525">
            <a:solidFill>
              <a:schemeClr val="tx1"/>
            </a:solidFill>
            <a:round/>
            <a:headEnd/>
            <a:tailEnd type="triangle" w="med" len="me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606" name="Line 6"/>
          <p:cNvSpPr>
            <a:spLocks noChangeShapeType="1"/>
          </p:cNvSpPr>
          <p:nvPr/>
        </p:nvSpPr>
        <p:spPr bwMode="auto">
          <a:xfrm>
            <a:off x="762000" y="6096000"/>
            <a:ext cx="6858000" cy="0"/>
          </a:xfrm>
          <a:prstGeom prst="line">
            <a:avLst/>
          </a:prstGeom>
          <a:noFill/>
          <a:ln w="9525">
            <a:solidFill>
              <a:schemeClr val="tx1"/>
            </a:solidFill>
            <a:round/>
            <a:headEnd/>
            <a:tailEnd type="triangle" w="med" len="me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607" name="Text Box 8"/>
          <p:cNvSpPr txBox="1">
            <a:spLocks noChangeArrowheads="1"/>
          </p:cNvSpPr>
          <p:nvPr/>
        </p:nvSpPr>
        <p:spPr bwMode="auto">
          <a:xfrm>
            <a:off x="60325" y="1560513"/>
            <a:ext cx="641350" cy="366712"/>
          </a:xfrm>
          <a:prstGeom prst="rect">
            <a:avLst/>
          </a:prstGeom>
          <a:noFill/>
          <a:ln w="9525">
            <a:noFill/>
            <a:miter lim="800000"/>
            <a:headEnd/>
            <a:tailEnd/>
          </a:ln>
        </p:spPr>
        <p:txBody>
          <a:bodyPr wrap="none">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s-CL" sz="1800" b="0" i="0" u="none" strike="noStrike" kern="1200" cap="none" spc="0" normalizeH="0" baseline="0" noProof="0">
                <a:ln>
                  <a:noFill/>
                </a:ln>
                <a:solidFill>
                  <a:srgbClr val="000000"/>
                </a:solidFill>
                <a:effectLst/>
                <a:uLnTx/>
                <a:uFillTx/>
                <a:latin typeface="Arial" charset="0"/>
                <a:ea typeface="+mn-ea"/>
                <a:cs typeface="+mn-cs"/>
              </a:rPr>
              <a:t>área</a:t>
            </a: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608" name="Oval 9"/>
          <p:cNvSpPr>
            <a:spLocks noChangeArrowheads="1"/>
          </p:cNvSpPr>
          <p:nvPr/>
        </p:nvSpPr>
        <p:spPr bwMode="auto">
          <a:xfrm>
            <a:off x="4876800" y="2362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609" name="Oval 10"/>
          <p:cNvSpPr>
            <a:spLocks noChangeArrowheads="1"/>
          </p:cNvSpPr>
          <p:nvPr/>
        </p:nvSpPr>
        <p:spPr bwMode="auto">
          <a:xfrm>
            <a:off x="5029200" y="2514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610" name="Oval 11"/>
          <p:cNvSpPr>
            <a:spLocks noChangeArrowheads="1"/>
          </p:cNvSpPr>
          <p:nvPr/>
        </p:nvSpPr>
        <p:spPr bwMode="auto">
          <a:xfrm>
            <a:off x="5181600" y="2667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611" name="Oval 12"/>
          <p:cNvSpPr>
            <a:spLocks noChangeArrowheads="1"/>
          </p:cNvSpPr>
          <p:nvPr/>
        </p:nvSpPr>
        <p:spPr bwMode="auto">
          <a:xfrm>
            <a:off x="5334000" y="2819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612" name="Oval 13"/>
          <p:cNvSpPr>
            <a:spLocks noChangeArrowheads="1"/>
          </p:cNvSpPr>
          <p:nvPr/>
        </p:nvSpPr>
        <p:spPr bwMode="auto">
          <a:xfrm>
            <a:off x="4953000" y="2286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613" name="Oval 14"/>
          <p:cNvSpPr>
            <a:spLocks noChangeArrowheads="1"/>
          </p:cNvSpPr>
          <p:nvPr/>
        </p:nvSpPr>
        <p:spPr bwMode="auto">
          <a:xfrm>
            <a:off x="5105400" y="2438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614" name="Oval 15"/>
          <p:cNvSpPr>
            <a:spLocks noChangeArrowheads="1"/>
          </p:cNvSpPr>
          <p:nvPr/>
        </p:nvSpPr>
        <p:spPr bwMode="auto">
          <a:xfrm>
            <a:off x="5257800" y="2590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615" name="Oval 16"/>
          <p:cNvSpPr>
            <a:spLocks noChangeArrowheads="1"/>
          </p:cNvSpPr>
          <p:nvPr/>
        </p:nvSpPr>
        <p:spPr bwMode="auto">
          <a:xfrm>
            <a:off x="5410200" y="2743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5616" name="Group 17"/>
          <p:cNvGrpSpPr>
            <a:grpSpLocks/>
          </p:cNvGrpSpPr>
          <p:nvPr/>
        </p:nvGrpSpPr>
        <p:grpSpPr bwMode="auto">
          <a:xfrm flipH="1">
            <a:off x="4953000" y="2590800"/>
            <a:ext cx="304800" cy="304800"/>
            <a:chOff x="3696" y="1728"/>
            <a:chExt cx="192" cy="192"/>
          </a:xfrm>
        </p:grpSpPr>
        <p:sp>
          <p:nvSpPr>
            <p:cNvPr id="26785" name="Oval 18"/>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786" name="Oval 19"/>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787" name="Oval 20"/>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788" name="Oval 21"/>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5617" name="Oval 22"/>
          <p:cNvSpPr>
            <a:spLocks noChangeArrowheads="1"/>
          </p:cNvSpPr>
          <p:nvPr/>
        </p:nvSpPr>
        <p:spPr bwMode="auto">
          <a:xfrm>
            <a:off x="5029200" y="2514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618" name="Oval 23"/>
          <p:cNvSpPr>
            <a:spLocks noChangeArrowheads="1"/>
          </p:cNvSpPr>
          <p:nvPr/>
        </p:nvSpPr>
        <p:spPr bwMode="auto">
          <a:xfrm>
            <a:off x="5181600" y="2667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619" name="Oval 24"/>
          <p:cNvSpPr>
            <a:spLocks noChangeArrowheads="1"/>
          </p:cNvSpPr>
          <p:nvPr/>
        </p:nvSpPr>
        <p:spPr bwMode="auto">
          <a:xfrm>
            <a:off x="5334000" y="2819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620" name="Oval 25"/>
          <p:cNvSpPr>
            <a:spLocks noChangeArrowheads="1"/>
          </p:cNvSpPr>
          <p:nvPr/>
        </p:nvSpPr>
        <p:spPr bwMode="auto">
          <a:xfrm>
            <a:off x="5486400" y="2971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621" name="Oval 26"/>
          <p:cNvSpPr>
            <a:spLocks noChangeArrowheads="1"/>
          </p:cNvSpPr>
          <p:nvPr/>
        </p:nvSpPr>
        <p:spPr bwMode="auto">
          <a:xfrm>
            <a:off x="5105400" y="2438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622" name="Oval 27"/>
          <p:cNvSpPr>
            <a:spLocks noChangeArrowheads="1"/>
          </p:cNvSpPr>
          <p:nvPr/>
        </p:nvSpPr>
        <p:spPr bwMode="auto">
          <a:xfrm>
            <a:off x="5257800" y="2590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623" name="Oval 28"/>
          <p:cNvSpPr>
            <a:spLocks noChangeArrowheads="1"/>
          </p:cNvSpPr>
          <p:nvPr/>
        </p:nvSpPr>
        <p:spPr bwMode="auto">
          <a:xfrm>
            <a:off x="5410200" y="2743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624" name="Oval 29"/>
          <p:cNvSpPr>
            <a:spLocks noChangeArrowheads="1"/>
          </p:cNvSpPr>
          <p:nvPr/>
        </p:nvSpPr>
        <p:spPr bwMode="auto">
          <a:xfrm>
            <a:off x="5562600" y="2895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5625" name="Group 30"/>
          <p:cNvGrpSpPr>
            <a:grpSpLocks/>
          </p:cNvGrpSpPr>
          <p:nvPr/>
        </p:nvGrpSpPr>
        <p:grpSpPr bwMode="auto">
          <a:xfrm flipH="1">
            <a:off x="5105400" y="2743200"/>
            <a:ext cx="304800" cy="304800"/>
            <a:chOff x="3696" y="1728"/>
            <a:chExt cx="192" cy="192"/>
          </a:xfrm>
        </p:grpSpPr>
        <p:sp>
          <p:nvSpPr>
            <p:cNvPr id="26781" name="Oval 31"/>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782" name="Oval 32"/>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783" name="Oval 33"/>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784" name="Oval 34"/>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5626" name="Oval 35"/>
          <p:cNvSpPr>
            <a:spLocks noChangeArrowheads="1"/>
          </p:cNvSpPr>
          <p:nvPr/>
        </p:nvSpPr>
        <p:spPr bwMode="auto">
          <a:xfrm>
            <a:off x="5181600" y="2438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627" name="Oval 36"/>
          <p:cNvSpPr>
            <a:spLocks noChangeArrowheads="1"/>
          </p:cNvSpPr>
          <p:nvPr/>
        </p:nvSpPr>
        <p:spPr bwMode="auto">
          <a:xfrm>
            <a:off x="5334000" y="2590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628" name="Oval 37"/>
          <p:cNvSpPr>
            <a:spLocks noChangeArrowheads="1"/>
          </p:cNvSpPr>
          <p:nvPr/>
        </p:nvSpPr>
        <p:spPr bwMode="auto">
          <a:xfrm>
            <a:off x="5486400" y="2743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629" name="Oval 38"/>
          <p:cNvSpPr>
            <a:spLocks noChangeArrowheads="1"/>
          </p:cNvSpPr>
          <p:nvPr/>
        </p:nvSpPr>
        <p:spPr bwMode="auto">
          <a:xfrm>
            <a:off x="5638800" y="2895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630" name="Oval 39"/>
          <p:cNvSpPr>
            <a:spLocks noChangeArrowheads="1"/>
          </p:cNvSpPr>
          <p:nvPr/>
        </p:nvSpPr>
        <p:spPr bwMode="auto">
          <a:xfrm>
            <a:off x="5257800" y="2362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631" name="Oval 40"/>
          <p:cNvSpPr>
            <a:spLocks noChangeArrowheads="1"/>
          </p:cNvSpPr>
          <p:nvPr/>
        </p:nvSpPr>
        <p:spPr bwMode="auto">
          <a:xfrm>
            <a:off x="5410200" y="2514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632" name="Oval 41"/>
          <p:cNvSpPr>
            <a:spLocks noChangeArrowheads="1"/>
          </p:cNvSpPr>
          <p:nvPr/>
        </p:nvSpPr>
        <p:spPr bwMode="auto">
          <a:xfrm>
            <a:off x="5562600" y="2667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633" name="Oval 42"/>
          <p:cNvSpPr>
            <a:spLocks noChangeArrowheads="1"/>
          </p:cNvSpPr>
          <p:nvPr/>
        </p:nvSpPr>
        <p:spPr bwMode="auto">
          <a:xfrm>
            <a:off x="5715000" y="2819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5634" name="Group 43"/>
          <p:cNvGrpSpPr>
            <a:grpSpLocks/>
          </p:cNvGrpSpPr>
          <p:nvPr/>
        </p:nvGrpSpPr>
        <p:grpSpPr bwMode="auto">
          <a:xfrm flipH="1">
            <a:off x="5257800" y="2667000"/>
            <a:ext cx="304800" cy="304800"/>
            <a:chOff x="3696" y="1728"/>
            <a:chExt cx="192" cy="192"/>
          </a:xfrm>
        </p:grpSpPr>
        <p:sp>
          <p:nvSpPr>
            <p:cNvPr id="26777" name="Oval 44"/>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778" name="Oval 45"/>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779" name="Oval 46"/>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780" name="Oval 47"/>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5635" name="Oval 48"/>
          <p:cNvSpPr>
            <a:spLocks noChangeArrowheads="1"/>
          </p:cNvSpPr>
          <p:nvPr/>
        </p:nvSpPr>
        <p:spPr bwMode="auto">
          <a:xfrm>
            <a:off x="4800600" y="2819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636" name="Oval 49"/>
          <p:cNvSpPr>
            <a:spLocks noChangeArrowheads="1"/>
          </p:cNvSpPr>
          <p:nvPr/>
        </p:nvSpPr>
        <p:spPr bwMode="auto">
          <a:xfrm>
            <a:off x="4953000" y="2971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637" name="Oval 50"/>
          <p:cNvSpPr>
            <a:spLocks noChangeArrowheads="1"/>
          </p:cNvSpPr>
          <p:nvPr/>
        </p:nvSpPr>
        <p:spPr bwMode="auto">
          <a:xfrm>
            <a:off x="5105400" y="3124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638" name="Oval 51"/>
          <p:cNvSpPr>
            <a:spLocks noChangeArrowheads="1"/>
          </p:cNvSpPr>
          <p:nvPr/>
        </p:nvSpPr>
        <p:spPr bwMode="auto">
          <a:xfrm>
            <a:off x="4876800" y="2743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639" name="Oval 52"/>
          <p:cNvSpPr>
            <a:spLocks noChangeArrowheads="1"/>
          </p:cNvSpPr>
          <p:nvPr/>
        </p:nvSpPr>
        <p:spPr bwMode="auto">
          <a:xfrm>
            <a:off x="5029200" y="2895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640" name="Oval 53"/>
          <p:cNvSpPr>
            <a:spLocks noChangeArrowheads="1"/>
          </p:cNvSpPr>
          <p:nvPr/>
        </p:nvSpPr>
        <p:spPr bwMode="auto">
          <a:xfrm>
            <a:off x="5181600" y="3048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5641" name="Group 54"/>
          <p:cNvGrpSpPr>
            <a:grpSpLocks/>
          </p:cNvGrpSpPr>
          <p:nvPr/>
        </p:nvGrpSpPr>
        <p:grpSpPr bwMode="auto">
          <a:xfrm flipH="1">
            <a:off x="4724400" y="2895600"/>
            <a:ext cx="304800" cy="304800"/>
            <a:chOff x="3696" y="1728"/>
            <a:chExt cx="192" cy="192"/>
          </a:xfrm>
        </p:grpSpPr>
        <p:sp>
          <p:nvSpPr>
            <p:cNvPr id="26773" name="Oval 55"/>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774" name="Oval 56"/>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775" name="Oval 57"/>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776" name="Oval 58"/>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5642" name="Oval 59"/>
          <p:cNvSpPr>
            <a:spLocks noChangeArrowheads="1"/>
          </p:cNvSpPr>
          <p:nvPr/>
        </p:nvSpPr>
        <p:spPr bwMode="auto">
          <a:xfrm>
            <a:off x="4800600" y="2819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643" name="Oval 60"/>
          <p:cNvSpPr>
            <a:spLocks noChangeArrowheads="1"/>
          </p:cNvSpPr>
          <p:nvPr/>
        </p:nvSpPr>
        <p:spPr bwMode="auto">
          <a:xfrm>
            <a:off x="4953000" y="2971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644" name="Oval 61"/>
          <p:cNvSpPr>
            <a:spLocks noChangeArrowheads="1"/>
          </p:cNvSpPr>
          <p:nvPr/>
        </p:nvSpPr>
        <p:spPr bwMode="auto">
          <a:xfrm>
            <a:off x="5105400" y="3124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645" name="Oval 62"/>
          <p:cNvSpPr>
            <a:spLocks noChangeArrowheads="1"/>
          </p:cNvSpPr>
          <p:nvPr/>
        </p:nvSpPr>
        <p:spPr bwMode="auto">
          <a:xfrm>
            <a:off x="5257800" y="3276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646" name="Oval 63"/>
          <p:cNvSpPr>
            <a:spLocks noChangeArrowheads="1"/>
          </p:cNvSpPr>
          <p:nvPr/>
        </p:nvSpPr>
        <p:spPr bwMode="auto">
          <a:xfrm>
            <a:off x="4876800" y="2743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647" name="Oval 64"/>
          <p:cNvSpPr>
            <a:spLocks noChangeArrowheads="1"/>
          </p:cNvSpPr>
          <p:nvPr/>
        </p:nvSpPr>
        <p:spPr bwMode="auto">
          <a:xfrm>
            <a:off x="5029200" y="2895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648" name="Oval 65"/>
          <p:cNvSpPr>
            <a:spLocks noChangeArrowheads="1"/>
          </p:cNvSpPr>
          <p:nvPr/>
        </p:nvSpPr>
        <p:spPr bwMode="auto">
          <a:xfrm>
            <a:off x="5181600" y="3048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5649" name="Group 66"/>
          <p:cNvGrpSpPr>
            <a:grpSpLocks/>
          </p:cNvGrpSpPr>
          <p:nvPr/>
        </p:nvGrpSpPr>
        <p:grpSpPr bwMode="auto">
          <a:xfrm flipH="1">
            <a:off x="4876800" y="3048000"/>
            <a:ext cx="304800" cy="304800"/>
            <a:chOff x="3696" y="1728"/>
            <a:chExt cx="192" cy="192"/>
          </a:xfrm>
        </p:grpSpPr>
        <p:sp>
          <p:nvSpPr>
            <p:cNvPr id="26769" name="Oval 67"/>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770" name="Oval 68"/>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771" name="Oval 69"/>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772" name="Oval 70"/>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5650" name="Oval 71"/>
          <p:cNvSpPr>
            <a:spLocks noChangeArrowheads="1"/>
          </p:cNvSpPr>
          <p:nvPr/>
        </p:nvSpPr>
        <p:spPr bwMode="auto">
          <a:xfrm>
            <a:off x="4953000" y="2743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651" name="Oval 72"/>
          <p:cNvSpPr>
            <a:spLocks noChangeArrowheads="1"/>
          </p:cNvSpPr>
          <p:nvPr/>
        </p:nvSpPr>
        <p:spPr bwMode="auto">
          <a:xfrm>
            <a:off x="5105400" y="2895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652" name="Oval 73"/>
          <p:cNvSpPr>
            <a:spLocks noChangeArrowheads="1"/>
          </p:cNvSpPr>
          <p:nvPr/>
        </p:nvSpPr>
        <p:spPr bwMode="auto">
          <a:xfrm>
            <a:off x="5257800" y="3048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653" name="Oval 74"/>
          <p:cNvSpPr>
            <a:spLocks noChangeArrowheads="1"/>
          </p:cNvSpPr>
          <p:nvPr/>
        </p:nvSpPr>
        <p:spPr bwMode="auto">
          <a:xfrm>
            <a:off x="5181600" y="2819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5654" name="Group 75"/>
          <p:cNvGrpSpPr>
            <a:grpSpLocks/>
          </p:cNvGrpSpPr>
          <p:nvPr/>
        </p:nvGrpSpPr>
        <p:grpSpPr bwMode="auto">
          <a:xfrm flipH="1">
            <a:off x="5029200" y="2971800"/>
            <a:ext cx="304800" cy="304800"/>
            <a:chOff x="3696" y="1728"/>
            <a:chExt cx="192" cy="192"/>
          </a:xfrm>
        </p:grpSpPr>
        <p:sp>
          <p:nvSpPr>
            <p:cNvPr id="26765" name="Oval 76"/>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766" name="Oval 77"/>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767" name="Oval 78"/>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768" name="Oval 79"/>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5655" name="Oval 80"/>
          <p:cNvSpPr>
            <a:spLocks noChangeArrowheads="1"/>
          </p:cNvSpPr>
          <p:nvPr/>
        </p:nvSpPr>
        <p:spPr bwMode="auto">
          <a:xfrm>
            <a:off x="5334000" y="2895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656" name="Oval 81"/>
          <p:cNvSpPr>
            <a:spLocks noChangeArrowheads="1"/>
          </p:cNvSpPr>
          <p:nvPr/>
        </p:nvSpPr>
        <p:spPr bwMode="auto">
          <a:xfrm>
            <a:off x="5486400" y="3048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657" name="Oval 82"/>
          <p:cNvSpPr>
            <a:spLocks noChangeArrowheads="1"/>
          </p:cNvSpPr>
          <p:nvPr/>
        </p:nvSpPr>
        <p:spPr bwMode="auto">
          <a:xfrm>
            <a:off x="5638800" y="3200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658" name="Oval 83"/>
          <p:cNvSpPr>
            <a:spLocks noChangeArrowheads="1"/>
          </p:cNvSpPr>
          <p:nvPr/>
        </p:nvSpPr>
        <p:spPr bwMode="auto">
          <a:xfrm>
            <a:off x="5791200" y="3352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659" name="Oval 84"/>
          <p:cNvSpPr>
            <a:spLocks noChangeArrowheads="1"/>
          </p:cNvSpPr>
          <p:nvPr/>
        </p:nvSpPr>
        <p:spPr bwMode="auto">
          <a:xfrm>
            <a:off x="5410200" y="2819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660" name="Oval 85"/>
          <p:cNvSpPr>
            <a:spLocks noChangeArrowheads="1"/>
          </p:cNvSpPr>
          <p:nvPr/>
        </p:nvSpPr>
        <p:spPr bwMode="auto">
          <a:xfrm>
            <a:off x="5562600" y="2971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661" name="Oval 86"/>
          <p:cNvSpPr>
            <a:spLocks noChangeArrowheads="1"/>
          </p:cNvSpPr>
          <p:nvPr/>
        </p:nvSpPr>
        <p:spPr bwMode="auto">
          <a:xfrm>
            <a:off x="5715000" y="3124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662" name="Oval 87"/>
          <p:cNvSpPr>
            <a:spLocks noChangeArrowheads="1"/>
          </p:cNvSpPr>
          <p:nvPr/>
        </p:nvSpPr>
        <p:spPr bwMode="auto">
          <a:xfrm>
            <a:off x="5867400" y="3276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5663" name="Group 88"/>
          <p:cNvGrpSpPr>
            <a:grpSpLocks/>
          </p:cNvGrpSpPr>
          <p:nvPr/>
        </p:nvGrpSpPr>
        <p:grpSpPr bwMode="auto">
          <a:xfrm flipH="1">
            <a:off x="5410200" y="3124200"/>
            <a:ext cx="304800" cy="304800"/>
            <a:chOff x="3696" y="1728"/>
            <a:chExt cx="192" cy="192"/>
          </a:xfrm>
        </p:grpSpPr>
        <p:sp>
          <p:nvSpPr>
            <p:cNvPr id="26761" name="Oval 89"/>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762" name="Oval 90"/>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763" name="Oval 91"/>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764" name="Oval 92"/>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5664" name="Oval 93"/>
          <p:cNvSpPr>
            <a:spLocks noChangeArrowheads="1"/>
          </p:cNvSpPr>
          <p:nvPr/>
        </p:nvSpPr>
        <p:spPr bwMode="auto">
          <a:xfrm>
            <a:off x="5486400" y="3048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665" name="Oval 94"/>
          <p:cNvSpPr>
            <a:spLocks noChangeArrowheads="1"/>
          </p:cNvSpPr>
          <p:nvPr/>
        </p:nvSpPr>
        <p:spPr bwMode="auto">
          <a:xfrm>
            <a:off x="5638800" y="3200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666" name="Oval 95"/>
          <p:cNvSpPr>
            <a:spLocks noChangeArrowheads="1"/>
          </p:cNvSpPr>
          <p:nvPr/>
        </p:nvSpPr>
        <p:spPr bwMode="auto">
          <a:xfrm>
            <a:off x="5791200" y="3352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667" name="Oval 96"/>
          <p:cNvSpPr>
            <a:spLocks noChangeArrowheads="1"/>
          </p:cNvSpPr>
          <p:nvPr/>
        </p:nvSpPr>
        <p:spPr bwMode="auto">
          <a:xfrm>
            <a:off x="5943600" y="3505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668" name="Oval 97"/>
          <p:cNvSpPr>
            <a:spLocks noChangeArrowheads="1"/>
          </p:cNvSpPr>
          <p:nvPr/>
        </p:nvSpPr>
        <p:spPr bwMode="auto">
          <a:xfrm>
            <a:off x="5562600" y="2971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669" name="Oval 98"/>
          <p:cNvSpPr>
            <a:spLocks noChangeArrowheads="1"/>
          </p:cNvSpPr>
          <p:nvPr/>
        </p:nvSpPr>
        <p:spPr bwMode="auto">
          <a:xfrm>
            <a:off x="5715000" y="3124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670" name="Oval 99"/>
          <p:cNvSpPr>
            <a:spLocks noChangeArrowheads="1"/>
          </p:cNvSpPr>
          <p:nvPr/>
        </p:nvSpPr>
        <p:spPr bwMode="auto">
          <a:xfrm>
            <a:off x="5867400" y="3276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671" name="Oval 100"/>
          <p:cNvSpPr>
            <a:spLocks noChangeArrowheads="1"/>
          </p:cNvSpPr>
          <p:nvPr/>
        </p:nvSpPr>
        <p:spPr bwMode="auto">
          <a:xfrm>
            <a:off x="6019800" y="3429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5672" name="Group 101"/>
          <p:cNvGrpSpPr>
            <a:grpSpLocks/>
          </p:cNvGrpSpPr>
          <p:nvPr/>
        </p:nvGrpSpPr>
        <p:grpSpPr bwMode="auto">
          <a:xfrm flipH="1">
            <a:off x="5562600" y="3276600"/>
            <a:ext cx="304800" cy="304800"/>
            <a:chOff x="3696" y="1728"/>
            <a:chExt cx="192" cy="192"/>
          </a:xfrm>
        </p:grpSpPr>
        <p:sp>
          <p:nvSpPr>
            <p:cNvPr id="26757" name="Oval 102"/>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758" name="Oval 103"/>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759" name="Oval 104"/>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760" name="Oval 105"/>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5673" name="Oval 106"/>
          <p:cNvSpPr>
            <a:spLocks noChangeArrowheads="1"/>
          </p:cNvSpPr>
          <p:nvPr/>
        </p:nvSpPr>
        <p:spPr bwMode="auto">
          <a:xfrm>
            <a:off x="5638800" y="2971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674" name="Oval 107"/>
          <p:cNvSpPr>
            <a:spLocks noChangeArrowheads="1"/>
          </p:cNvSpPr>
          <p:nvPr/>
        </p:nvSpPr>
        <p:spPr bwMode="auto">
          <a:xfrm>
            <a:off x="5791200" y="3124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675" name="Oval 108"/>
          <p:cNvSpPr>
            <a:spLocks noChangeArrowheads="1"/>
          </p:cNvSpPr>
          <p:nvPr/>
        </p:nvSpPr>
        <p:spPr bwMode="auto">
          <a:xfrm>
            <a:off x="5943600" y="3276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676" name="Oval 109"/>
          <p:cNvSpPr>
            <a:spLocks noChangeArrowheads="1"/>
          </p:cNvSpPr>
          <p:nvPr/>
        </p:nvSpPr>
        <p:spPr bwMode="auto">
          <a:xfrm>
            <a:off x="6096000" y="3429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677" name="Oval 110"/>
          <p:cNvSpPr>
            <a:spLocks noChangeArrowheads="1"/>
          </p:cNvSpPr>
          <p:nvPr/>
        </p:nvSpPr>
        <p:spPr bwMode="auto">
          <a:xfrm>
            <a:off x="5715000" y="2895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678" name="Oval 111"/>
          <p:cNvSpPr>
            <a:spLocks noChangeArrowheads="1"/>
          </p:cNvSpPr>
          <p:nvPr/>
        </p:nvSpPr>
        <p:spPr bwMode="auto">
          <a:xfrm>
            <a:off x="5867400" y="3048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679" name="Oval 112"/>
          <p:cNvSpPr>
            <a:spLocks noChangeArrowheads="1"/>
          </p:cNvSpPr>
          <p:nvPr/>
        </p:nvSpPr>
        <p:spPr bwMode="auto">
          <a:xfrm>
            <a:off x="6019800" y="3200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680" name="Oval 113"/>
          <p:cNvSpPr>
            <a:spLocks noChangeArrowheads="1"/>
          </p:cNvSpPr>
          <p:nvPr/>
        </p:nvSpPr>
        <p:spPr bwMode="auto">
          <a:xfrm>
            <a:off x="6172200" y="3352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5681" name="Group 114"/>
          <p:cNvGrpSpPr>
            <a:grpSpLocks/>
          </p:cNvGrpSpPr>
          <p:nvPr/>
        </p:nvGrpSpPr>
        <p:grpSpPr bwMode="auto">
          <a:xfrm flipH="1">
            <a:off x="5715000" y="3200400"/>
            <a:ext cx="304800" cy="304800"/>
            <a:chOff x="3696" y="1728"/>
            <a:chExt cx="192" cy="192"/>
          </a:xfrm>
        </p:grpSpPr>
        <p:sp>
          <p:nvSpPr>
            <p:cNvPr id="26753" name="Oval 115"/>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754" name="Oval 116"/>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755" name="Oval 117"/>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756" name="Oval 118"/>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5682" name="Oval 119"/>
          <p:cNvSpPr>
            <a:spLocks noChangeArrowheads="1"/>
          </p:cNvSpPr>
          <p:nvPr/>
        </p:nvSpPr>
        <p:spPr bwMode="auto">
          <a:xfrm>
            <a:off x="5257800" y="3352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683" name="Oval 120"/>
          <p:cNvSpPr>
            <a:spLocks noChangeArrowheads="1"/>
          </p:cNvSpPr>
          <p:nvPr/>
        </p:nvSpPr>
        <p:spPr bwMode="auto">
          <a:xfrm>
            <a:off x="5410200" y="3505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684" name="Oval 121"/>
          <p:cNvSpPr>
            <a:spLocks noChangeArrowheads="1"/>
          </p:cNvSpPr>
          <p:nvPr/>
        </p:nvSpPr>
        <p:spPr bwMode="auto">
          <a:xfrm>
            <a:off x="5562600" y="3657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685" name="Oval 122"/>
          <p:cNvSpPr>
            <a:spLocks noChangeArrowheads="1"/>
          </p:cNvSpPr>
          <p:nvPr/>
        </p:nvSpPr>
        <p:spPr bwMode="auto">
          <a:xfrm>
            <a:off x="5334000" y="3276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686" name="Oval 123"/>
          <p:cNvSpPr>
            <a:spLocks noChangeArrowheads="1"/>
          </p:cNvSpPr>
          <p:nvPr/>
        </p:nvSpPr>
        <p:spPr bwMode="auto">
          <a:xfrm>
            <a:off x="5486400" y="3429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687" name="Oval 124"/>
          <p:cNvSpPr>
            <a:spLocks noChangeArrowheads="1"/>
          </p:cNvSpPr>
          <p:nvPr/>
        </p:nvSpPr>
        <p:spPr bwMode="auto">
          <a:xfrm>
            <a:off x="5638800" y="3581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5688" name="Group 125"/>
          <p:cNvGrpSpPr>
            <a:grpSpLocks/>
          </p:cNvGrpSpPr>
          <p:nvPr/>
        </p:nvGrpSpPr>
        <p:grpSpPr bwMode="auto">
          <a:xfrm flipH="1">
            <a:off x="5181600" y="3429000"/>
            <a:ext cx="304800" cy="304800"/>
            <a:chOff x="3696" y="1728"/>
            <a:chExt cx="192" cy="192"/>
          </a:xfrm>
        </p:grpSpPr>
        <p:sp>
          <p:nvSpPr>
            <p:cNvPr id="26749" name="Oval 126"/>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750" name="Oval 127"/>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751" name="Oval 128"/>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752" name="Oval 129"/>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5689" name="Oval 130"/>
          <p:cNvSpPr>
            <a:spLocks noChangeArrowheads="1"/>
          </p:cNvSpPr>
          <p:nvPr/>
        </p:nvSpPr>
        <p:spPr bwMode="auto">
          <a:xfrm>
            <a:off x="5257800" y="3352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690" name="Oval 131"/>
          <p:cNvSpPr>
            <a:spLocks noChangeArrowheads="1"/>
          </p:cNvSpPr>
          <p:nvPr/>
        </p:nvSpPr>
        <p:spPr bwMode="auto">
          <a:xfrm>
            <a:off x="5410200" y="3505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691" name="Oval 132"/>
          <p:cNvSpPr>
            <a:spLocks noChangeArrowheads="1"/>
          </p:cNvSpPr>
          <p:nvPr/>
        </p:nvSpPr>
        <p:spPr bwMode="auto">
          <a:xfrm>
            <a:off x="5562600" y="3657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692" name="Oval 133"/>
          <p:cNvSpPr>
            <a:spLocks noChangeArrowheads="1"/>
          </p:cNvSpPr>
          <p:nvPr/>
        </p:nvSpPr>
        <p:spPr bwMode="auto">
          <a:xfrm>
            <a:off x="5715000" y="3810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693" name="Oval 134"/>
          <p:cNvSpPr>
            <a:spLocks noChangeArrowheads="1"/>
          </p:cNvSpPr>
          <p:nvPr/>
        </p:nvSpPr>
        <p:spPr bwMode="auto">
          <a:xfrm>
            <a:off x="5334000" y="3276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694" name="Oval 135"/>
          <p:cNvSpPr>
            <a:spLocks noChangeArrowheads="1"/>
          </p:cNvSpPr>
          <p:nvPr/>
        </p:nvSpPr>
        <p:spPr bwMode="auto">
          <a:xfrm>
            <a:off x="5486400" y="3429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695" name="Oval 136"/>
          <p:cNvSpPr>
            <a:spLocks noChangeArrowheads="1"/>
          </p:cNvSpPr>
          <p:nvPr/>
        </p:nvSpPr>
        <p:spPr bwMode="auto">
          <a:xfrm>
            <a:off x="5638800" y="3581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5696" name="Group 137"/>
          <p:cNvGrpSpPr>
            <a:grpSpLocks/>
          </p:cNvGrpSpPr>
          <p:nvPr/>
        </p:nvGrpSpPr>
        <p:grpSpPr bwMode="auto">
          <a:xfrm flipH="1">
            <a:off x="5334000" y="3581400"/>
            <a:ext cx="304800" cy="304800"/>
            <a:chOff x="3696" y="1728"/>
            <a:chExt cx="192" cy="192"/>
          </a:xfrm>
        </p:grpSpPr>
        <p:sp>
          <p:nvSpPr>
            <p:cNvPr id="26745" name="Oval 138"/>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746" name="Oval 139"/>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747" name="Oval 140"/>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748" name="Oval 141"/>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5697" name="Oval 142"/>
          <p:cNvSpPr>
            <a:spLocks noChangeArrowheads="1"/>
          </p:cNvSpPr>
          <p:nvPr/>
        </p:nvSpPr>
        <p:spPr bwMode="auto">
          <a:xfrm>
            <a:off x="5410200" y="3276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698" name="Oval 143"/>
          <p:cNvSpPr>
            <a:spLocks noChangeArrowheads="1"/>
          </p:cNvSpPr>
          <p:nvPr/>
        </p:nvSpPr>
        <p:spPr bwMode="auto">
          <a:xfrm>
            <a:off x="5562600" y="3429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699" name="Oval 144"/>
          <p:cNvSpPr>
            <a:spLocks noChangeArrowheads="1"/>
          </p:cNvSpPr>
          <p:nvPr/>
        </p:nvSpPr>
        <p:spPr bwMode="auto">
          <a:xfrm>
            <a:off x="5715000" y="3581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700" name="Oval 145"/>
          <p:cNvSpPr>
            <a:spLocks noChangeArrowheads="1"/>
          </p:cNvSpPr>
          <p:nvPr/>
        </p:nvSpPr>
        <p:spPr bwMode="auto">
          <a:xfrm>
            <a:off x="5638800" y="3352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5701" name="Group 146"/>
          <p:cNvGrpSpPr>
            <a:grpSpLocks/>
          </p:cNvGrpSpPr>
          <p:nvPr/>
        </p:nvGrpSpPr>
        <p:grpSpPr bwMode="auto">
          <a:xfrm flipH="1">
            <a:off x="5486400" y="3505200"/>
            <a:ext cx="304800" cy="304800"/>
            <a:chOff x="3696" y="1728"/>
            <a:chExt cx="192" cy="192"/>
          </a:xfrm>
        </p:grpSpPr>
        <p:sp>
          <p:nvSpPr>
            <p:cNvPr id="26741" name="Oval 147"/>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742" name="Oval 148"/>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743" name="Oval 149"/>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744" name="Oval 150"/>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5702" name="Oval 151"/>
          <p:cNvSpPr>
            <a:spLocks noChangeArrowheads="1"/>
          </p:cNvSpPr>
          <p:nvPr/>
        </p:nvSpPr>
        <p:spPr bwMode="auto">
          <a:xfrm>
            <a:off x="4572000" y="2819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703" name="Oval 152"/>
          <p:cNvSpPr>
            <a:spLocks noChangeArrowheads="1"/>
          </p:cNvSpPr>
          <p:nvPr/>
        </p:nvSpPr>
        <p:spPr bwMode="auto">
          <a:xfrm>
            <a:off x="4724400" y="2971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704" name="Oval 153"/>
          <p:cNvSpPr>
            <a:spLocks noChangeArrowheads="1"/>
          </p:cNvSpPr>
          <p:nvPr/>
        </p:nvSpPr>
        <p:spPr bwMode="auto">
          <a:xfrm>
            <a:off x="4800600" y="2895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705" name="Oval 154"/>
          <p:cNvSpPr>
            <a:spLocks noChangeArrowheads="1"/>
          </p:cNvSpPr>
          <p:nvPr/>
        </p:nvSpPr>
        <p:spPr bwMode="auto">
          <a:xfrm>
            <a:off x="4572000" y="2819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706" name="Oval 155"/>
          <p:cNvSpPr>
            <a:spLocks noChangeArrowheads="1"/>
          </p:cNvSpPr>
          <p:nvPr/>
        </p:nvSpPr>
        <p:spPr bwMode="auto">
          <a:xfrm>
            <a:off x="4724400" y="2971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707" name="Oval 156"/>
          <p:cNvSpPr>
            <a:spLocks noChangeArrowheads="1"/>
          </p:cNvSpPr>
          <p:nvPr/>
        </p:nvSpPr>
        <p:spPr bwMode="auto">
          <a:xfrm>
            <a:off x="4876800" y="3124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708" name="Oval 157"/>
          <p:cNvSpPr>
            <a:spLocks noChangeArrowheads="1"/>
          </p:cNvSpPr>
          <p:nvPr/>
        </p:nvSpPr>
        <p:spPr bwMode="auto">
          <a:xfrm>
            <a:off x="4800600" y="2895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709" name="Oval 158"/>
          <p:cNvSpPr>
            <a:spLocks noChangeArrowheads="1"/>
          </p:cNvSpPr>
          <p:nvPr/>
        </p:nvSpPr>
        <p:spPr bwMode="auto">
          <a:xfrm>
            <a:off x="4953000" y="3048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710" name="Oval 159"/>
          <p:cNvSpPr>
            <a:spLocks noChangeArrowheads="1"/>
          </p:cNvSpPr>
          <p:nvPr/>
        </p:nvSpPr>
        <p:spPr bwMode="auto">
          <a:xfrm>
            <a:off x="4876800" y="2895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711" name="Oval 160"/>
          <p:cNvSpPr>
            <a:spLocks noChangeArrowheads="1"/>
          </p:cNvSpPr>
          <p:nvPr/>
        </p:nvSpPr>
        <p:spPr bwMode="auto">
          <a:xfrm>
            <a:off x="5029200" y="3048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712" name="Oval 161"/>
          <p:cNvSpPr>
            <a:spLocks noChangeArrowheads="1"/>
          </p:cNvSpPr>
          <p:nvPr/>
        </p:nvSpPr>
        <p:spPr bwMode="auto">
          <a:xfrm>
            <a:off x="4953000" y="2819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713" name="Oval 162"/>
          <p:cNvSpPr>
            <a:spLocks noChangeArrowheads="1"/>
          </p:cNvSpPr>
          <p:nvPr/>
        </p:nvSpPr>
        <p:spPr bwMode="auto">
          <a:xfrm>
            <a:off x="5105400" y="2971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5714" name="Group 163"/>
          <p:cNvGrpSpPr>
            <a:grpSpLocks/>
          </p:cNvGrpSpPr>
          <p:nvPr/>
        </p:nvGrpSpPr>
        <p:grpSpPr bwMode="auto">
          <a:xfrm flipH="1">
            <a:off x="4648200" y="2819400"/>
            <a:ext cx="304800" cy="304800"/>
            <a:chOff x="3696" y="1728"/>
            <a:chExt cx="192" cy="192"/>
          </a:xfrm>
        </p:grpSpPr>
        <p:sp>
          <p:nvSpPr>
            <p:cNvPr id="26737" name="Oval 164"/>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738" name="Oval 165"/>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739" name="Oval 166"/>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740" name="Oval 167"/>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5715" name="Oval 168"/>
          <p:cNvSpPr>
            <a:spLocks noChangeArrowheads="1"/>
          </p:cNvSpPr>
          <p:nvPr/>
        </p:nvSpPr>
        <p:spPr bwMode="auto">
          <a:xfrm>
            <a:off x="4572000" y="3200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716" name="Oval 169"/>
          <p:cNvSpPr>
            <a:spLocks noChangeArrowheads="1"/>
          </p:cNvSpPr>
          <p:nvPr/>
        </p:nvSpPr>
        <p:spPr bwMode="auto">
          <a:xfrm>
            <a:off x="4648200" y="3429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717" name="Oval 170"/>
          <p:cNvSpPr>
            <a:spLocks noChangeArrowheads="1"/>
          </p:cNvSpPr>
          <p:nvPr/>
        </p:nvSpPr>
        <p:spPr bwMode="auto">
          <a:xfrm>
            <a:off x="4572000" y="3200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718" name="Oval 171"/>
          <p:cNvSpPr>
            <a:spLocks noChangeArrowheads="1"/>
          </p:cNvSpPr>
          <p:nvPr/>
        </p:nvSpPr>
        <p:spPr bwMode="auto">
          <a:xfrm>
            <a:off x="4648200" y="3200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719" name="Oval 172"/>
          <p:cNvSpPr>
            <a:spLocks noChangeArrowheads="1"/>
          </p:cNvSpPr>
          <p:nvPr/>
        </p:nvSpPr>
        <p:spPr bwMode="auto">
          <a:xfrm>
            <a:off x="4572000" y="2971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720" name="Oval 173"/>
          <p:cNvSpPr>
            <a:spLocks noChangeArrowheads="1"/>
          </p:cNvSpPr>
          <p:nvPr/>
        </p:nvSpPr>
        <p:spPr bwMode="auto">
          <a:xfrm>
            <a:off x="4724400" y="3048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721" name="Oval 174"/>
          <p:cNvSpPr>
            <a:spLocks noChangeArrowheads="1"/>
          </p:cNvSpPr>
          <p:nvPr/>
        </p:nvSpPr>
        <p:spPr bwMode="auto">
          <a:xfrm>
            <a:off x="4876800" y="3200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722" name="Oval 175"/>
          <p:cNvSpPr>
            <a:spLocks noChangeArrowheads="1"/>
          </p:cNvSpPr>
          <p:nvPr/>
        </p:nvSpPr>
        <p:spPr bwMode="auto">
          <a:xfrm>
            <a:off x="5029200" y="3352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723" name="Oval 176"/>
          <p:cNvSpPr>
            <a:spLocks noChangeArrowheads="1"/>
          </p:cNvSpPr>
          <p:nvPr/>
        </p:nvSpPr>
        <p:spPr bwMode="auto">
          <a:xfrm>
            <a:off x="5181600" y="3505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724" name="Oval 177"/>
          <p:cNvSpPr>
            <a:spLocks noChangeArrowheads="1"/>
          </p:cNvSpPr>
          <p:nvPr/>
        </p:nvSpPr>
        <p:spPr bwMode="auto">
          <a:xfrm>
            <a:off x="4800600" y="2971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725" name="Oval 178"/>
          <p:cNvSpPr>
            <a:spLocks noChangeArrowheads="1"/>
          </p:cNvSpPr>
          <p:nvPr/>
        </p:nvSpPr>
        <p:spPr bwMode="auto">
          <a:xfrm>
            <a:off x="4953000" y="3124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726" name="Oval 179"/>
          <p:cNvSpPr>
            <a:spLocks noChangeArrowheads="1"/>
          </p:cNvSpPr>
          <p:nvPr/>
        </p:nvSpPr>
        <p:spPr bwMode="auto">
          <a:xfrm>
            <a:off x="5105400" y="3276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727" name="Oval 180"/>
          <p:cNvSpPr>
            <a:spLocks noChangeArrowheads="1"/>
          </p:cNvSpPr>
          <p:nvPr/>
        </p:nvSpPr>
        <p:spPr bwMode="auto">
          <a:xfrm>
            <a:off x="5257800" y="3429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5728" name="Group 181"/>
          <p:cNvGrpSpPr>
            <a:grpSpLocks/>
          </p:cNvGrpSpPr>
          <p:nvPr/>
        </p:nvGrpSpPr>
        <p:grpSpPr bwMode="auto">
          <a:xfrm flipH="1">
            <a:off x="4800600" y="3276600"/>
            <a:ext cx="304800" cy="304800"/>
            <a:chOff x="3696" y="1728"/>
            <a:chExt cx="192" cy="192"/>
          </a:xfrm>
        </p:grpSpPr>
        <p:sp>
          <p:nvSpPr>
            <p:cNvPr id="26733" name="Oval 182"/>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734" name="Oval 183"/>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735" name="Oval 184"/>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736" name="Oval 185"/>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5729" name="Oval 186"/>
          <p:cNvSpPr>
            <a:spLocks noChangeArrowheads="1"/>
          </p:cNvSpPr>
          <p:nvPr/>
        </p:nvSpPr>
        <p:spPr bwMode="auto">
          <a:xfrm>
            <a:off x="4876800" y="3200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730" name="Oval 187"/>
          <p:cNvSpPr>
            <a:spLocks noChangeArrowheads="1"/>
          </p:cNvSpPr>
          <p:nvPr/>
        </p:nvSpPr>
        <p:spPr bwMode="auto">
          <a:xfrm>
            <a:off x="5029200" y="3352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731" name="Oval 188"/>
          <p:cNvSpPr>
            <a:spLocks noChangeArrowheads="1"/>
          </p:cNvSpPr>
          <p:nvPr/>
        </p:nvSpPr>
        <p:spPr bwMode="auto">
          <a:xfrm>
            <a:off x="5181600" y="3505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732" name="Oval 189"/>
          <p:cNvSpPr>
            <a:spLocks noChangeArrowheads="1"/>
          </p:cNvSpPr>
          <p:nvPr/>
        </p:nvSpPr>
        <p:spPr bwMode="auto">
          <a:xfrm>
            <a:off x="5334000" y="3657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733" name="Oval 190"/>
          <p:cNvSpPr>
            <a:spLocks noChangeArrowheads="1"/>
          </p:cNvSpPr>
          <p:nvPr/>
        </p:nvSpPr>
        <p:spPr bwMode="auto">
          <a:xfrm>
            <a:off x="4953000" y="3124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734" name="Oval 191"/>
          <p:cNvSpPr>
            <a:spLocks noChangeArrowheads="1"/>
          </p:cNvSpPr>
          <p:nvPr/>
        </p:nvSpPr>
        <p:spPr bwMode="auto">
          <a:xfrm>
            <a:off x="5105400" y="3276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735" name="Oval 192"/>
          <p:cNvSpPr>
            <a:spLocks noChangeArrowheads="1"/>
          </p:cNvSpPr>
          <p:nvPr/>
        </p:nvSpPr>
        <p:spPr bwMode="auto">
          <a:xfrm>
            <a:off x="5257800" y="3429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736" name="Oval 193"/>
          <p:cNvSpPr>
            <a:spLocks noChangeArrowheads="1"/>
          </p:cNvSpPr>
          <p:nvPr/>
        </p:nvSpPr>
        <p:spPr bwMode="auto">
          <a:xfrm>
            <a:off x="5410200" y="3581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5737" name="Group 194"/>
          <p:cNvGrpSpPr>
            <a:grpSpLocks/>
          </p:cNvGrpSpPr>
          <p:nvPr/>
        </p:nvGrpSpPr>
        <p:grpSpPr bwMode="auto">
          <a:xfrm flipH="1">
            <a:off x="4953000" y="3429000"/>
            <a:ext cx="304800" cy="304800"/>
            <a:chOff x="3696" y="1728"/>
            <a:chExt cx="192" cy="192"/>
          </a:xfrm>
        </p:grpSpPr>
        <p:sp>
          <p:nvSpPr>
            <p:cNvPr id="26729" name="Oval 195"/>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730" name="Oval 196"/>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731" name="Oval 197"/>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732" name="Oval 198"/>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5738" name="Oval 199"/>
          <p:cNvSpPr>
            <a:spLocks noChangeArrowheads="1"/>
          </p:cNvSpPr>
          <p:nvPr/>
        </p:nvSpPr>
        <p:spPr bwMode="auto">
          <a:xfrm>
            <a:off x="5029200" y="3124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739" name="Oval 200"/>
          <p:cNvSpPr>
            <a:spLocks noChangeArrowheads="1"/>
          </p:cNvSpPr>
          <p:nvPr/>
        </p:nvSpPr>
        <p:spPr bwMode="auto">
          <a:xfrm>
            <a:off x="5181600" y="3276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740" name="Oval 201"/>
          <p:cNvSpPr>
            <a:spLocks noChangeArrowheads="1"/>
          </p:cNvSpPr>
          <p:nvPr/>
        </p:nvSpPr>
        <p:spPr bwMode="auto">
          <a:xfrm>
            <a:off x="5334000" y="3429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741" name="Oval 202"/>
          <p:cNvSpPr>
            <a:spLocks noChangeArrowheads="1"/>
          </p:cNvSpPr>
          <p:nvPr/>
        </p:nvSpPr>
        <p:spPr bwMode="auto">
          <a:xfrm>
            <a:off x="5486400" y="3581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742" name="Oval 203"/>
          <p:cNvSpPr>
            <a:spLocks noChangeArrowheads="1"/>
          </p:cNvSpPr>
          <p:nvPr/>
        </p:nvSpPr>
        <p:spPr bwMode="auto">
          <a:xfrm>
            <a:off x="5105400" y="3048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743" name="Oval 204"/>
          <p:cNvSpPr>
            <a:spLocks noChangeArrowheads="1"/>
          </p:cNvSpPr>
          <p:nvPr/>
        </p:nvSpPr>
        <p:spPr bwMode="auto">
          <a:xfrm>
            <a:off x="5257800" y="3200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744" name="Oval 205"/>
          <p:cNvSpPr>
            <a:spLocks noChangeArrowheads="1"/>
          </p:cNvSpPr>
          <p:nvPr/>
        </p:nvSpPr>
        <p:spPr bwMode="auto">
          <a:xfrm>
            <a:off x="5410200" y="3352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745" name="Oval 206"/>
          <p:cNvSpPr>
            <a:spLocks noChangeArrowheads="1"/>
          </p:cNvSpPr>
          <p:nvPr/>
        </p:nvSpPr>
        <p:spPr bwMode="auto">
          <a:xfrm>
            <a:off x="5562600" y="3505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5746" name="Group 207"/>
          <p:cNvGrpSpPr>
            <a:grpSpLocks/>
          </p:cNvGrpSpPr>
          <p:nvPr/>
        </p:nvGrpSpPr>
        <p:grpSpPr bwMode="auto">
          <a:xfrm flipH="1">
            <a:off x="5105400" y="3352800"/>
            <a:ext cx="304800" cy="304800"/>
            <a:chOff x="3696" y="1728"/>
            <a:chExt cx="192" cy="192"/>
          </a:xfrm>
        </p:grpSpPr>
        <p:sp>
          <p:nvSpPr>
            <p:cNvPr id="26725" name="Oval 208"/>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726" name="Oval 209"/>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727" name="Oval 210"/>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728" name="Oval 211"/>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5747" name="Oval 212"/>
          <p:cNvSpPr>
            <a:spLocks noChangeArrowheads="1"/>
          </p:cNvSpPr>
          <p:nvPr/>
        </p:nvSpPr>
        <p:spPr bwMode="auto">
          <a:xfrm>
            <a:off x="4648200" y="3505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748" name="Oval 213"/>
          <p:cNvSpPr>
            <a:spLocks noChangeArrowheads="1"/>
          </p:cNvSpPr>
          <p:nvPr/>
        </p:nvSpPr>
        <p:spPr bwMode="auto">
          <a:xfrm>
            <a:off x="4800600" y="3657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749" name="Oval 214"/>
          <p:cNvSpPr>
            <a:spLocks noChangeArrowheads="1"/>
          </p:cNvSpPr>
          <p:nvPr/>
        </p:nvSpPr>
        <p:spPr bwMode="auto">
          <a:xfrm>
            <a:off x="4953000" y="3810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750" name="Oval 215"/>
          <p:cNvSpPr>
            <a:spLocks noChangeArrowheads="1"/>
          </p:cNvSpPr>
          <p:nvPr/>
        </p:nvSpPr>
        <p:spPr bwMode="auto">
          <a:xfrm>
            <a:off x="4724400" y="3429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751" name="Oval 216"/>
          <p:cNvSpPr>
            <a:spLocks noChangeArrowheads="1"/>
          </p:cNvSpPr>
          <p:nvPr/>
        </p:nvSpPr>
        <p:spPr bwMode="auto">
          <a:xfrm>
            <a:off x="4876800" y="3581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752" name="Oval 217"/>
          <p:cNvSpPr>
            <a:spLocks noChangeArrowheads="1"/>
          </p:cNvSpPr>
          <p:nvPr/>
        </p:nvSpPr>
        <p:spPr bwMode="auto">
          <a:xfrm>
            <a:off x="5029200" y="3733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5753" name="Group 218"/>
          <p:cNvGrpSpPr>
            <a:grpSpLocks/>
          </p:cNvGrpSpPr>
          <p:nvPr/>
        </p:nvGrpSpPr>
        <p:grpSpPr bwMode="auto">
          <a:xfrm flipH="1">
            <a:off x="4572000" y="3581400"/>
            <a:ext cx="304800" cy="304800"/>
            <a:chOff x="3696" y="1728"/>
            <a:chExt cx="192" cy="192"/>
          </a:xfrm>
        </p:grpSpPr>
        <p:sp>
          <p:nvSpPr>
            <p:cNvPr id="26721" name="Oval 219"/>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722" name="Oval 220"/>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723" name="Oval 221"/>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724" name="Oval 222"/>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5754" name="Oval 223"/>
          <p:cNvSpPr>
            <a:spLocks noChangeArrowheads="1"/>
          </p:cNvSpPr>
          <p:nvPr/>
        </p:nvSpPr>
        <p:spPr bwMode="auto">
          <a:xfrm>
            <a:off x="4648200" y="3505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755" name="Oval 224"/>
          <p:cNvSpPr>
            <a:spLocks noChangeArrowheads="1"/>
          </p:cNvSpPr>
          <p:nvPr/>
        </p:nvSpPr>
        <p:spPr bwMode="auto">
          <a:xfrm>
            <a:off x="4800600" y="3657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756" name="Oval 225"/>
          <p:cNvSpPr>
            <a:spLocks noChangeArrowheads="1"/>
          </p:cNvSpPr>
          <p:nvPr/>
        </p:nvSpPr>
        <p:spPr bwMode="auto">
          <a:xfrm>
            <a:off x="4953000" y="3810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757" name="Oval 226"/>
          <p:cNvSpPr>
            <a:spLocks noChangeArrowheads="1"/>
          </p:cNvSpPr>
          <p:nvPr/>
        </p:nvSpPr>
        <p:spPr bwMode="auto">
          <a:xfrm>
            <a:off x="5105400" y="3962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758" name="Oval 227"/>
          <p:cNvSpPr>
            <a:spLocks noChangeArrowheads="1"/>
          </p:cNvSpPr>
          <p:nvPr/>
        </p:nvSpPr>
        <p:spPr bwMode="auto">
          <a:xfrm>
            <a:off x="4724400" y="3429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759" name="Oval 228"/>
          <p:cNvSpPr>
            <a:spLocks noChangeArrowheads="1"/>
          </p:cNvSpPr>
          <p:nvPr/>
        </p:nvSpPr>
        <p:spPr bwMode="auto">
          <a:xfrm>
            <a:off x="4876800" y="3581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760" name="Oval 229"/>
          <p:cNvSpPr>
            <a:spLocks noChangeArrowheads="1"/>
          </p:cNvSpPr>
          <p:nvPr/>
        </p:nvSpPr>
        <p:spPr bwMode="auto">
          <a:xfrm>
            <a:off x="5029200" y="3733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5761" name="Group 230"/>
          <p:cNvGrpSpPr>
            <a:grpSpLocks/>
          </p:cNvGrpSpPr>
          <p:nvPr/>
        </p:nvGrpSpPr>
        <p:grpSpPr bwMode="auto">
          <a:xfrm flipH="1">
            <a:off x="4724400" y="3733800"/>
            <a:ext cx="304800" cy="304800"/>
            <a:chOff x="3696" y="1728"/>
            <a:chExt cx="192" cy="192"/>
          </a:xfrm>
        </p:grpSpPr>
        <p:sp>
          <p:nvSpPr>
            <p:cNvPr id="26717" name="Oval 231"/>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718" name="Oval 232"/>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719" name="Oval 233"/>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720" name="Oval 234"/>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5762" name="Oval 235"/>
          <p:cNvSpPr>
            <a:spLocks noChangeArrowheads="1"/>
          </p:cNvSpPr>
          <p:nvPr/>
        </p:nvSpPr>
        <p:spPr bwMode="auto">
          <a:xfrm>
            <a:off x="4800600" y="3429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763" name="Oval 236"/>
          <p:cNvSpPr>
            <a:spLocks noChangeArrowheads="1"/>
          </p:cNvSpPr>
          <p:nvPr/>
        </p:nvSpPr>
        <p:spPr bwMode="auto">
          <a:xfrm>
            <a:off x="4953000" y="3581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764" name="Oval 237"/>
          <p:cNvSpPr>
            <a:spLocks noChangeArrowheads="1"/>
          </p:cNvSpPr>
          <p:nvPr/>
        </p:nvSpPr>
        <p:spPr bwMode="auto">
          <a:xfrm>
            <a:off x="5105400" y="3733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765" name="Oval 238"/>
          <p:cNvSpPr>
            <a:spLocks noChangeArrowheads="1"/>
          </p:cNvSpPr>
          <p:nvPr/>
        </p:nvSpPr>
        <p:spPr bwMode="auto">
          <a:xfrm>
            <a:off x="5029200" y="3505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5766" name="Group 239"/>
          <p:cNvGrpSpPr>
            <a:grpSpLocks/>
          </p:cNvGrpSpPr>
          <p:nvPr/>
        </p:nvGrpSpPr>
        <p:grpSpPr bwMode="auto">
          <a:xfrm flipH="1">
            <a:off x="4876800" y="3657600"/>
            <a:ext cx="304800" cy="304800"/>
            <a:chOff x="3696" y="1728"/>
            <a:chExt cx="192" cy="192"/>
          </a:xfrm>
        </p:grpSpPr>
        <p:sp>
          <p:nvSpPr>
            <p:cNvPr id="26713" name="Oval 240"/>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714" name="Oval 241"/>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715" name="Oval 242"/>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716" name="Oval 243"/>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5767" name="Oval 244"/>
          <p:cNvSpPr>
            <a:spLocks noChangeArrowheads="1"/>
          </p:cNvSpPr>
          <p:nvPr/>
        </p:nvSpPr>
        <p:spPr bwMode="auto">
          <a:xfrm>
            <a:off x="4267200" y="2743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768" name="Oval 245"/>
          <p:cNvSpPr>
            <a:spLocks noChangeArrowheads="1"/>
          </p:cNvSpPr>
          <p:nvPr/>
        </p:nvSpPr>
        <p:spPr bwMode="auto">
          <a:xfrm>
            <a:off x="4419600" y="2895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769" name="Oval 246"/>
          <p:cNvSpPr>
            <a:spLocks noChangeArrowheads="1"/>
          </p:cNvSpPr>
          <p:nvPr/>
        </p:nvSpPr>
        <p:spPr bwMode="auto">
          <a:xfrm>
            <a:off x="4572000" y="3048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770" name="Oval 247"/>
          <p:cNvSpPr>
            <a:spLocks noChangeArrowheads="1"/>
          </p:cNvSpPr>
          <p:nvPr/>
        </p:nvSpPr>
        <p:spPr bwMode="auto">
          <a:xfrm>
            <a:off x="4724400" y="3200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771" name="Oval 248"/>
          <p:cNvSpPr>
            <a:spLocks noChangeArrowheads="1"/>
          </p:cNvSpPr>
          <p:nvPr/>
        </p:nvSpPr>
        <p:spPr bwMode="auto">
          <a:xfrm>
            <a:off x="4343400" y="2667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772" name="Oval 249"/>
          <p:cNvSpPr>
            <a:spLocks noChangeArrowheads="1"/>
          </p:cNvSpPr>
          <p:nvPr/>
        </p:nvSpPr>
        <p:spPr bwMode="auto">
          <a:xfrm>
            <a:off x="4495800" y="2819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773" name="Oval 250"/>
          <p:cNvSpPr>
            <a:spLocks noChangeArrowheads="1"/>
          </p:cNvSpPr>
          <p:nvPr/>
        </p:nvSpPr>
        <p:spPr bwMode="auto">
          <a:xfrm>
            <a:off x="4648200" y="2971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774" name="Oval 251"/>
          <p:cNvSpPr>
            <a:spLocks noChangeArrowheads="1"/>
          </p:cNvSpPr>
          <p:nvPr/>
        </p:nvSpPr>
        <p:spPr bwMode="auto">
          <a:xfrm>
            <a:off x="4800600" y="3124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5775" name="Group 252"/>
          <p:cNvGrpSpPr>
            <a:grpSpLocks/>
          </p:cNvGrpSpPr>
          <p:nvPr/>
        </p:nvGrpSpPr>
        <p:grpSpPr bwMode="auto">
          <a:xfrm flipH="1">
            <a:off x="4343400" y="2971800"/>
            <a:ext cx="304800" cy="304800"/>
            <a:chOff x="3696" y="1728"/>
            <a:chExt cx="192" cy="192"/>
          </a:xfrm>
        </p:grpSpPr>
        <p:sp>
          <p:nvSpPr>
            <p:cNvPr id="26709" name="Oval 253"/>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710" name="Oval 254"/>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711" name="Oval 255"/>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712" name="Oval 256"/>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5776" name="Oval 257"/>
          <p:cNvSpPr>
            <a:spLocks noChangeArrowheads="1"/>
          </p:cNvSpPr>
          <p:nvPr/>
        </p:nvSpPr>
        <p:spPr bwMode="auto">
          <a:xfrm>
            <a:off x="4419600" y="2895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777" name="Oval 258"/>
          <p:cNvSpPr>
            <a:spLocks noChangeArrowheads="1"/>
          </p:cNvSpPr>
          <p:nvPr/>
        </p:nvSpPr>
        <p:spPr bwMode="auto">
          <a:xfrm>
            <a:off x="4572000" y="3048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778" name="Oval 259"/>
          <p:cNvSpPr>
            <a:spLocks noChangeArrowheads="1"/>
          </p:cNvSpPr>
          <p:nvPr/>
        </p:nvSpPr>
        <p:spPr bwMode="auto">
          <a:xfrm>
            <a:off x="4724400" y="3200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779" name="Oval 260"/>
          <p:cNvSpPr>
            <a:spLocks noChangeArrowheads="1"/>
          </p:cNvSpPr>
          <p:nvPr/>
        </p:nvSpPr>
        <p:spPr bwMode="auto">
          <a:xfrm>
            <a:off x="4876800" y="3352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780" name="Oval 261"/>
          <p:cNvSpPr>
            <a:spLocks noChangeArrowheads="1"/>
          </p:cNvSpPr>
          <p:nvPr/>
        </p:nvSpPr>
        <p:spPr bwMode="auto">
          <a:xfrm>
            <a:off x="4495800" y="2819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781" name="Oval 262"/>
          <p:cNvSpPr>
            <a:spLocks noChangeArrowheads="1"/>
          </p:cNvSpPr>
          <p:nvPr/>
        </p:nvSpPr>
        <p:spPr bwMode="auto">
          <a:xfrm>
            <a:off x="4648200" y="2971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782" name="Oval 263"/>
          <p:cNvSpPr>
            <a:spLocks noChangeArrowheads="1"/>
          </p:cNvSpPr>
          <p:nvPr/>
        </p:nvSpPr>
        <p:spPr bwMode="auto">
          <a:xfrm>
            <a:off x="4800600" y="3124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783" name="Oval 264"/>
          <p:cNvSpPr>
            <a:spLocks noChangeArrowheads="1"/>
          </p:cNvSpPr>
          <p:nvPr/>
        </p:nvSpPr>
        <p:spPr bwMode="auto">
          <a:xfrm>
            <a:off x="4953000" y="3276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5784" name="Group 265"/>
          <p:cNvGrpSpPr>
            <a:grpSpLocks/>
          </p:cNvGrpSpPr>
          <p:nvPr/>
        </p:nvGrpSpPr>
        <p:grpSpPr bwMode="auto">
          <a:xfrm flipH="1">
            <a:off x="4495800" y="3124200"/>
            <a:ext cx="304800" cy="304800"/>
            <a:chOff x="3696" y="1728"/>
            <a:chExt cx="192" cy="192"/>
          </a:xfrm>
        </p:grpSpPr>
        <p:sp>
          <p:nvSpPr>
            <p:cNvPr id="26705" name="Oval 266"/>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706" name="Oval 267"/>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707" name="Oval 268"/>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708" name="Oval 269"/>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5785" name="Oval 270"/>
          <p:cNvSpPr>
            <a:spLocks noChangeArrowheads="1"/>
          </p:cNvSpPr>
          <p:nvPr/>
        </p:nvSpPr>
        <p:spPr bwMode="auto">
          <a:xfrm>
            <a:off x="4572000" y="2819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786" name="Oval 271"/>
          <p:cNvSpPr>
            <a:spLocks noChangeArrowheads="1"/>
          </p:cNvSpPr>
          <p:nvPr/>
        </p:nvSpPr>
        <p:spPr bwMode="auto">
          <a:xfrm>
            <a:off x="4724400" y="2971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787" name="Oval 272"/>
          <p:cNvSpPr>
            <a:spLocks noChangeArrowheads="1"/>
          </p:cNvSpPr>
          <p:nvPr/>
        </p:nvSpPr>
        <p:spPr bwMode="auto">
          <a:xfrm>
            <a:off x="4876800" y="3124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788" name="Oval 273"/>
          <p:cNvSpPr>
            <a:spLocks noChangeArrowheads="1"/>
          </p:cNvSpPr>
          <p:nvPr/>
        </p:nvSpPr>
        <p:spPr bwMode="auto">
          <a:xfrm>
            <a:off x="5029200" y="3276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789" name="Oval 274"/>
          <p:cNvSpPr>
            <a:spLocks noChangeArrowheads="1"/>
          </p:cNvSpPr>
          <p:nvPr/>
        </p:nvSpPr>
        <p:spPr bwMode="auto">
          <a:xfrm>
            <a:off x="4648200" y="2743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790" name="Oval 275"/>
          <p:cNvSpPr>
            <a:spLocks noChangeArrowheads="1"/>
          </p:cNvSpPr>
          <p:nvPr/>
        </p:nvSpPr>
        <p:spPr bwMode="auto">
          <a:xfrm>
            <a:off x="4800600" y="2895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791" name="Oval 276"/>
          <p:cNvSpPr>
            <a:spLocks noChangeArrowheads="1"/>
          </p:cNvSpPr>
          <p:nvPr/>
        </p:nvSpPr>
        <p:spPr bwMode="auto">
          <a:xfrm>
            <a:off x="4953000" y="3048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792" name="Oval 277"/>
          <p:cNvSpPr>
            <a:spLocks noChangeArrowheads="1"/>
          </p:cNvSpPr>
          <p:nvPr/>
        </p:nvSpPr>
        <p:spPr bwMode="auto">
          <a:xfrm>
            <a:off x="5105400" y="3200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5793" name="Group 278"/>
          <p:cNvGrpSpPr>
            <a:grpSpLocks/>
          </p:cNvGrpSpPr>
          <p:nvPr/>
        </p:nvGrpSpPr>
        <p:grpSpPr bwMode="auto">
          <a:xfrm flipH="1">
            <a:off x="4648200" y="3048000"/>
            <a:ext cx="304800" cy="304800"/>
            <a:chOff x="3696" y="1728"/>
            <a:chExt cx="192" cy="192"/>
          </a:xfrm>
        </p:grpSpPr>
        <p:sp>
          <p:nvSpPr>
            <p:cNvPr id="26701" name="Oval 279"/>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702" name="Oval 280"/>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703" name="Oval 281"/>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704" name="Oval 282"/>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5794" name="Oval 283"/>
          <p:cNvSpPr>
            <a:spLocks noChangeArrowheads="1"/>
          </p:cNvSpPr>
          <p:nvPr/>
        </p:nvSpPr>
        <p:spPr bwMode="auto">
          <a:xfrm>
            <a:off x="4191000" y="3200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795" name="Oval 284"/>
          <p:cNvSpPr>
            <a:spLocks noChangeArrowheads="1"/>
          </p:cNvSpPr>
          <p:nvPr/>
        </p:nvSpPr>
        <p:spPr bwMode="auto">
          <a:xfrm>
            <a:off x="4343400" y="3352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796" name="Oval 285"/>
          <p:cNvSpPr>
            <a:spLocks noChangeArrowheads="1"/>
          </p:cNvSpPr>
          <p:nvPr/>
        </p:nvSpPr>
        <p:spPr bwMode="auto">
          <a:xfrm>
            <a:off x="4495800" y="3505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797" name="Oval 286"/>
          <p:cNvSpPr>
            <a:spLocks noChangeArrowheads="1"/>
          </p:cNvSpPr>
          <p:nvPr/>
        </p:nvSpPr>
        <p:spPr bwMode="auto">
          <a:xfrm>
            <a:off x="4267200" y="3124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798" name="Oval 287"/>
          <p:cNvSpPr>
            <a:spLocks noChangeArrowheads="1"/>
          </p:cNvSpPr>
          <p:nvPr/>
        </p:nvSpPr>
        <p:spPr bwMode="auto">
          <a:xfrm>
            <a:off x="4419600" y="3276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799" name="Oval 288"/>
          <p:cNvSpPr>
            <a:spLocks noChangeArrowheads="1"/>
          </p:cNvSpPr>
          <p:nvPr/>
        </p:nvSpPr>
        <p:spPr bwMode="auto">
          <a:xfrm>
            <a:off x="4572000" y="3429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5800" name="Group 289"/>
          <p:cNvGrpSpPr>
            <a:grpSpLocks/>
          </p:cNvGrpSpPr>
          <p:nvPr/>
        </p:nvGrpSpPr>
        <p:grpSpPr bwMode="auto">
          <a:xfrm flipH="1">
            <a:off x="4114800" y="3276600"/>
            <a:ext cx="304800" cy="304800"/>
            <a:chOff x="3696" y="1728"/>
            <a:chExt cx="192" cy="192"/>
          </a:xfrm>
        </p:grpSpPr>
        <p:sp>
          <p:nvSpPr>
            <p:cNvPr id="26697" name="Oval 290"/>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698" name="Oval 291"/>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699" name="Oval 292"/>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700" name="Oval 293"/>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5801" name="Oval 294"/>
          <p:cNvSpPr>
            <a:spLocks noChangeArrowheads="1"/>
          </p:cNvSpPr>
          <p:nvPr/>
        </p:nvSpPr>
        <p:spPr bwMode="auto">
          <a:xfrm>
            <a:off x="4191000" y="3200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802" name="Oval 295"/>
          <p:cNvSpPr>
            <a:spLocks noChangeArrowheads="1"/>
          </p:cNvSpPr>
          <p:nvPr/>
        </p:nvSpPr>
        <p:spPr bwMode="auto">
          <a:xfrm>
            <a:off x="4343400" y="3352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803" name="Oval 296"/>
          <p:cNvSpPr>
            <a:spLocks noChangeArrowheads="1"/>
          </p:cNvSpPr>
          <p:nvPr/>
        </p:nvSpPr>
        <p:spPr bwMode="auto">
          <a:xfrm>
            <a:off x="4495800" y="3505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804" name="Oval 297"/>
          <p:cNvSpPr>
            <a:spLocks noChangeArrowheads="1"/>
          </p:cNvSpPr>
          <p:nvPr/>
        </p:nvSpPr>
        <p:spPr bwMode="auto">
          <a:xfrm>
            <a:off x="4648200" y="3657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805" name="Oval 298"/>
          <p:cNvSpPr>
            <a:spLocks noChangeArrowheads="1"/>
          </p:cNvSpPr>
          <p:nvPr/>
        </p:nvSpPr>
        <p:spPr bwMode="auto">
          <a:xfrm>
            <a:off x="4267200" y="3124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806" name="Oval 299"/>
          <p:cNvSpPr>
            <a:spLocks noChangeArrowheads="1"/>
          </p:cNvSpPr>
          <p:nvPr/>
        </p:nvSpPr>
        <p:spPr bwMode="auto">
          <a:xfrm>
            <a:off x="4419600" y="3276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807" name="Oval 300"/>
          <p:cNvSpPr>
            <a:spLocks noChangeArrowheads="1"/>
          </p:cNvSpPr>
          <p:nvPr/>
        </p:nvSpPr>
        <p:spPr bwMode="auto">
          <a:xfrm>
            <a:off x="4572000" y="3429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5808" name="Group 301"/>
          <p:cNvGrpSpPr>
            <a:grpSpLocks/>
          </p:cNvGrpSpPr>
          <p:nvPr/>
        </p:nvGrpSpPr>
        <p:grpSpPr bwMode="auto">
          <a:xfrm flipH="1">
            <a:off x="4267200" y="3429000"/>
            <a:ext cx="304800" cy="304800"/>
            <a:chOff x="3696" y="1728"/>
            <a:chExt cx="192" cy="192"/>
          </a:xfrm>
        </p:grpSpPr>
        <p:sp>
          <p:nvSpPr>
            <p:cNvPr id="26693" name="Oval 302"/>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694" name="Oval 303"/>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695" name="Oval 304"/>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696" name="Oval 305"/>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5809" name="Oval 306"/>
          <p:cNvSpPr>
            <a:spLocks noChangeArrowheads="1"/>
          </p:cNvSpPr>
          <p:nvPr/>
        </p:nvSpPr>
        <p:spPr bwMode="auto">
          <a:xfrm>
            <a:off x="4343400" y="3124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810" name="Oval 307"/>
          <p:cNvSpPr>
            <a:spLocks noChangeArrowheads="1"/>
          </p:cNvSpPr>
          <p:nvPr/>
        </p:nvSpPr>
        <p:spPr bwMode="auto">
          <a:xfrm>
            <a:off x="4495800" y="3276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811" name="Oval 308"/>
          <p:cNvSpPr>
            <a:spLocks noChangeArrowheads="1"/>
          </p:cNvSpPr>
          <p:nvPr/>
        </p:nvSpPr>
        <p:spPr bwMode="auto">
          <a:xfrm>
            <a:off x="4648200" y="3429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812" name="Oval 309"/>
          <p:cNvSpPr>
            <a:spLocks noChangeArrowheads="1"/>
          </p:cNvSpPr>
          <p:nvPr/>
        </p:nvSpPr>
        <p:spPr bwMode="auto">
          <a:xfrm>
            <a:off x="4572000" y="3200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5813" name="Group 310"/>
          <p:cNvGrpSpPr>
            <a:grpSpLocks/>
          </p:cNvGrpSpPr>
          <p:nvPr/>
        </p:nvGrpSpPr>
        <p:grpSpPr bwMode="auto">
          <a:xfrm flipH="1">
            <a:off x="4419600" y="3352800"/>
            <a:ext cx="304800" cy="304800"/>
            <a:chOff x="3696" y="1728"/>
            <a:chExt cx="192" cy="192"/>
          </a:xfrm>
        </p:grpSpPr>
        <p:sp>
          <p:nvSpPr>
            <p:cNvPr id="26689" name="Oval 311"/>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690" name="Oval 312"/>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691" name="Oval 313"/>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692" name="Oval 314"/>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5814" name="Oval 315"/>
          <p:cNvSpPr>
            <a:spLocks noChangeArrowheads="1"/>
          </p:cNvSpPr>
          <p:nvPr/>
        </p:nvSpPr>
        <p:spPr bwMode="auto">
          <a:xfrm>
            <a:off x="4724400" y="3276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815" name="Oval 316"/>
          <p:cNvSpPr>
            <a:spLocks noChangeArrowheads="1"/>
          </p:cNvSpPr>
          <p:nvPr/>
        </p:nvSpPr>
        <p:spPr bwMode="auto">
          <a:xfrm>
            <a:off x="4876800" y="3429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816" name="Oval 317"/>
          <p:cNvSpPr>
            <a:spLocks noChangeArrowheads="1"/>
          </p:cNvSpPr>
          <p:nvPr/>
        </p:nvSpPr>
        <p:spPr bwMode="auto">
          <a:xfrm>
            <a:off x="5029200" y="3581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817" name="Oval 318"/>
          <p:cNvSpPr>
            <a:spLocks noChangeArrowheads="1"/>
          </p:cNvSpPr>
          <p:nvPr/>
        </p:nvSpPr>
        <p:spPr bwMode="auto">
          <a:xfrm>
            <a:off x="5181600" y="3733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818" name="Oval 319"/>
          <p:cNvSpPr>
            <a:spLocks noChangeArrowheads="1"/>
          </p:cNvSpPr>
          <p:nvPr/>
        </p:nvSpPr>
        <p:spPr bwMode="auto">
          <a:xfrm>
            <a:off x="4800600" y="3200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819" name="Oval 320"/>
          <p:cNvSpPr>
            <a:spLocks noChangeArrowheads="1"/>
          </p:cNvSpPr>
          <p:nvPr/>
        </p:nvSpPr>
        <p:spPr bwMode="auto">
          <a:xfrm>
            <a:off x="4953000" y="3352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820" name="Oval 321"/>
          <p:cNvSpPr>
            <a:spLocks noChangeArrowheads="1"/>
          </p:cNvSpPr>
          <p:nvPr/>
        </p:nvSpPr>
        <p:spPr bwMode="auto">
          <a:xfrm>
            <a:off x="5105400" y="3505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821" name="Oval 322"/>
          <p:cNvSpPr>
            <a:spLocks noChangeArrowheads="1"/>
          </p:cNvSpPr>
          <p:nvPr/>
        </p:nvSpPr>
        <p:spPr bwMode="auto">
          <a:xfrm>
            <a:off x="5257800" y="3657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5822" name="Group 323"/>
          <p:cNvGrpSpPr>
            <a:grpSpLocks/>
          </p:cNvGrpSpPr>
          <p:nvPr/>
        </p:nvGrpSpPr>
        <p:grpSpPr bwMode="auto">
          <a:xfrm flipH="1">
            <a:off x="4800600" y="3505200"/>
            <a:ext cx="304800" cy="304800"/>
            <a:chOff x="3696" y="1728"/>
            <a:chExt cx="192" cy="192"/>
          </a:xfrm>
        </p:grpSpPr>
        <p:sp>
          <p:nvSpPr>
            <p:cNvPr id="26685" name="Oval 324"/>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686" name="Oval 325"/>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687" name="Oval 326"/>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688" name="Oval 327"/>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5823" name="Oval 328"/>
          <p:cNvSpPr>
            <a:spLocks noChangeArrowheads="1"/>
          </p:cNvSpPr>
          <p:nvPr/>
        </p:nvSpPr>
        <p:spPr bwMode="auto">
          <a:xfrm>
            <a:off x="4876800" y="3429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824" name="Oval 329"/>
          <p:cNvSpPr>
            <a:spLocks noChangeArrowheads="1"/>
          </p:cNvSpPr>
          <p:nvPr/>
        </p:nvSpPr>
        <p:spPr bwMode="auto">
          <a:xfrm>
            <a:off x="5029200" y="3581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825" name="Oval 330"/>
          <p:cNvSpPr>
            <a:spLocks noChangeArrowheads="1"/>
          </p:cNvSpPr>
          <p:nvPr/>
        </p:nvSpPr>
        <p:spPr bwMode="auto">
          <a:xfrm>
            <a:off x="5181600" y="3733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826" name="Oval 331"/>
          <p:cNvSpPr>
            <a:spLocks noChangeArrowheads="1"/>
          </p:cNvSpPr>
          <p:nvPr/>
        </p:nvSpPr>
        <p:spPr bwMode="auto">
          <a:xfrm>
            <a:off x="5334000" y="3886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827" name="Oval 332"/>
          <p:cNvSpPr>
            <a:spLocks noChangeArrowheads="1"/>
          </p:cNvSpPr>
          <p:nvPr/>
        </p:nvSpPr>
        <p:spPr bwMode="auto">
          <a:xfrm>
            <a:off x="4953000" y="3352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828" name="Oval 333"/>
          <p:cNvSpPr>
            <a:spLocks noChangeArrowheads="1"/>
          </p:cNvSpPr>
          <p:nvPr/>
        </p:nvSpPr>
        <p:spPr bwMode="auto">
          <a:xfrm>
            <a:off x="5105400" y="3505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829" name="Oval 334"/>
          <p:cNvSpPr>
            <a:spLocks noChangeArrowheads="1"/>
          </p:cNvSpPr>
          <p:nvPr/>
        </p:nvSpPr>
        <p:spPr bwMode="auto">
          <a:xfrm>
            <a:off x="5257800" y="3657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830" name="Oval 335"/>
          <p:cNvSpPr>
            <a:spLocks noChangeArrowheads="1"/>
          </p:cNvSpPr>
          <p:nvPr/>
        </p:nvSpPr>
        <p:spPr bwMode="auto">
          <a:xfrm>
            <a:off x="5410200" y="3810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5831" name="Group 336"/>
          <p:cNvGrpSpPr>
            <a:grpSpLocks/>
          </p:cNvGrpSpPr>
          <p:nvPr/>
        </p:nvGrpSpPr>
        <p:grpSpPr bwMode="auto">
          <a:xfrm flipH="1">
            <a:off x="4953000" y="3657600"/>
            <a:ext cx="304800" cy="304800"/>
            <a:chOff x="3696" y="1728"/>
            <a:chExt cx="192" cy="192"/>
          </a:xfrm>
        </p:grpSpPr>
        <p:sp>
          <p:nvSpPr>
            <p:cNvPr id="26681" name="Oval 337"/>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682" name="Oval 338"/>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683" name="Oval 339"/>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684" name="Oval 340"/>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5832" name="Oval 341"/>
          <p:cNvSpPr>
            <a:spLocks noChangeArrowheads="1"/>
          </p:cNvSpPr>
          <p:nvPr/>
        </p:nvSpPr>
        <p:spPr bwMode="auto">
          <a:xfrm>
            <a:off x="5029200" y="3352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833" name="Oval 342"/>
          <p:cNvSpPr>
            <a:spLocks noChangeArrowheads="1"/>
          </p:cNvSpPr>
          <p:nvPr/>
        </p:nvSpPr>
        <p:spPr bwMode="auto">
          <a:xfrm>
            <a:off x="5181600" y="3505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834" name="Oval 343"/>
          <p:cNvSpPr>
            <a:spLocks noChangeArrowheads="1"/>
          </p:cNvSpPr>
          <p:nvPr/>
        </p:nvSpPr>
        <p:spPr bwMode="auto">
          <a:xfrm>
            <a:off x="5334000" y="3657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835" name="Oval 344"/>
          <p:cNvSpPr>
            <a:spLocks noChangeArrowheads="1"/>
          </p:cNvSpPr>
          <p:nvPr/>
        </p:nvSpPr>
        <p:spPr bwMode="auto">
          <a:xfrm>
            <a:off x="5486400" y="3810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836" name="Oval 345"/>
          <p:cNvSpPr>
            <a:spLocks noChangeArrowheads="1"/>
          </p:cNvSpPr>
          <p:nvPr/>
        </p:nvSpPr>
        <p:spPr bwMode="auto">
          <a:xfrm>
            <a:off x="5105400" y="3276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837" name="Oval 346"/>
          <p:cNvSpPr>
            <a:spLocks noChangeArrowheads="1"/>
          </p:cNvSpPr>
          <p:nvPr/>
        </p:nvSpPr>
        <p:spPr bwMode="auto">
          <a:xfrm>
            <a:off x="5257800" y="3429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838" name="Oval 347"/>
          <p:cNvSpPr>
            <a:spLocks noChangeArrowheads="1"/>
          </p:cNvSpPr>
          <p:nvPr/>
        </p:nvSpPr>
        <p:spPr bwMode="auto">
          <a:xfrm>
            <a:off x="5410200" y="3581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839" name="Oval 348"/>
          <p:cNvSpPr>
            <a:spLocks noChangeArrowheads="1"/>
          </p:cNvSpPr>
          <p:nvPr/>
        </p:nvSpPr>
        <p:spPr bwMode="auto">
          <a:xfrm>
            <a:off x="5562600" y="3733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5840" name="Group 349"/>
          <p:cNvGrpSpPr>
            <a:grpSpLocks/>
          </p:cNvGrpSpPr>
          <p:nvPr/>
        </p:nvGrpSpPr>
        <p:grpSpPr bwMode="auto">
          <a:xfrm flipH="1">
            <a:off x="5105400" y="3581400"/>
            <a:ext cx="304800" cy="304800"/>
            <a:chOff x="3696" y="1728"/>
            <a:chExt cx="192" cy="192"/>
          </a:xfrm>
        </p:grpSpPr>
        <p:sp>
          <p:nvSpPr>
            <p:cNvPr id="26677" name="Oval 350"/>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678" name="Oval 351"/>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679" name="Oval 352"/>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680" name="Oval 353"/>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5841" name="Oval 354"/>
          <p:cNvSpPr>
            <a:spLocks noChangeArrowheads="1"/>
          </p:cNvSpPr>
          <p:nvPr/>
        </p:nvSpPr>
        <p:spPr bwMode="auto">
          <a:xfrm>
            <a:off x="4648200" y="3733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842" name="Oval 355"/>
          <p:cNvSpPr>
            <a:spLocks noChangeArrowheads="1"/>
          </p:cNvSpPr>
          <p:nvPr/>
        </p:nvSpPr>
        <p:spPr bwMode="auto">
          <a:xfrm>
            <a:off x="4800600" y="3886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843" name="Oval 356"/>
          <p:cNvSpPr>
            <a:spLocks noChangeArrowheads="1"/>
          </p:cNvSpPr>
          <p:nvPr/>
        </p:nvSpPr>
        <p:spPr bwMode="auto">
          <a:xfrm>
            <a:off x="4953000" y="4038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844" name="Oval 357"/>
          <p:cNvSpPr>
            <a:spLocks noChangeArrowheads="1"/>
          </p:cNvSpPr>
          <p:nvPr/>
        </p:nvSpPr>
        <p:spPr bwMode="auto">
          <a:xfrm>
            <a:off x="4724400" y="3657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845" name="Oval 358"/>
          <p:cNvSpPr>
            <a:spLocks noChangeArrowheads="1"/>
          </p:cNvSpPr>
          <p:nvPr/>
        </p:nvSpPr>
        <p:spPr bwMode="auto">
          <a:xfrm>
            <a:off x="4876800" y="3810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846" name="Oval 359"/>
          <p:cNvSpPr>
            <a:spLocks noChangeArrowheads="1"/>
          </p:cNvSpPr>
          <p:nvPr/>
        </p:nvSpPr>
        <p:spPr bwMode="auto">
          <a:xfrm>
            <a:off x="5029200" y="3962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5847" name="Group 360"/>
          <p:cNvGrpSpPr>
            <a:grpSpLocks/>
          </p:cNvGrpSpPr>
          <p:nvPr/>
        </p:nvGrpSpPr>
        <p:grpSpPr bwMode="auto">
          <a:xfrm flipH="1">
            <a:off x="4572000" y="3810000"/>
            <a:ext cx="304800" cy="304800"/>
            <a:chOff x="3696" y="1728"/>
            <a:chExt cx="192" cy="192"/>
          </a:xfrm>
        </p:grpSpPr>
        <p:sp>
          <p:nvSpPr>
            <p:cNvPr id="26673" name="Oval 361"/>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674" name="Oval 362"/>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675" name="Oval 363"/>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676" name="Oval 364"/>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5848" name="Oval 365"/>
          <p:cNvSpPr>
            <a:spLocks noChangeArrowheads="1"/>
          </p:cNvSpPr>
          <p:nvPr/>
        </p:nvSpPr>
        <p:spPr bwMode="auto">
          <a:xfrm>
            <a:off x="4648200" y="3733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849" name="Oval 366"/>
          <p:cNvSpPr>
            <a:spLocks noChangeArrowheads="1"/>
          </p:cNvSpPr>
          <p:nvPr/>
        </p:nvSpPr>
        <p:spPr bwMode="auto">
          <a:xfrm>
            <a:off x="4800600" y="3886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850" name="Oval 367"/>
          <p:cNvSpPr>
            <a:spLocks noChangeArrowheads="1"/>
          </p:cNvSpPr>
          <p:nvPr/>
        </p:nvSpPr>
        <p:spPr bwMode="auto">
          <a:xfrm>
            <a:off x="4953000" y="4038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851" name="Oval 368"/>
          <p:cNvSpPr>
            <a:spLocks noChangeArrowheads="1"/>
          </p:cNvSpPr>
          <p:nvPr/>
        </p:nvSpPr>
        <p:spPr bwMode="auto">
          <a:xfrm>
            <a:off x="5105400" y="4191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852" name="Oval 369"/>
          <p:cNvSpPr>
            <a:spLocks noChangeArrowheads="1"/>
          </p:cNvSpPr>
          <p:nvPr/>
        </p:nvSpPr>
        <p:spPr bwMode="auto">
          <a:xfrm>
            <a:off x="4724400" y="3657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853" name="Oval 370"/>
          <p:cNvSpPr>
            <a:spLocks noChangeArrowheads="1"/>
          </p:cNvSpPr>
          <p:nvPr/>
        </p:nvSpPr>
        <p:spPr bwMode="auto">
          <a:xfrm>
            <a:off x="4876800" y="3810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854" name="Oval 371"/>
          <p:cNvSpPr>
            <a:spLocks noChangeArrowheads="1"/>
          </p:cNvSpPr>
          <p:nvPr/>
        </p:nvSpPr>
        <p:spPr bwMode="auto">
          <a:xfrm>
            <a:off x="5029200" y="3962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5855" name="Group 372"/>
          <p:cNvGrpSpPr>
            <a:grpSpLocks/>
          </p:cNvGrpSpPr>
          <p:nvPr/>
        </p:nvGrpSpPr>
        <p:grpSpPr bwMode="auto">
          <a:xfrm flipH="1">
            <a:off x="4724400" y="3962400"/>
            <a:ext cx="304800" cy="304800"/>
            <a:chOff x="3696" y="1728"/>
            <a:chExt cx="192" cy="192"/>
          </a:xfrm>
        </p:grpSpPr>
        <p:sp>
          <p:nvSpPr>
            <p:cNvPr id="26669" name="Oval 373"/>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670" name="Oval 374"/>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671" name="Oval 375"/>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672" name="Oval 376"/>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5856" name="Oval 377"/>
          <p:cNvSpPr>
            <a:spLocks noChangeArrowheads="1"/>
          </p:cNvSpPr>
          <p:nvPr/>
        </p:nvSpPr>
        <p:spPr bwMode="auto">
          <a:xfrm>
            <a:off x="4800600" y="3657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857" name="Oval 378"/>
          <p:cNvSpPr>
            <a:spLocks noChangeArrowheads="1"/>
          </p:cNvSpPr>
          <p:nvPr/>
        </p:nvSpPr>
        <p:spPr bwMode="auto">
          <a:xfrm>
            <a:off x="4953000" y="3810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858" name="Oval 379"/>
          <p:cNvSpPr>
            <a:spLocks noChangeArrowheads="1"/>
          </p:cNvSpPr>
          <p:nvPr/>
        </p:nvSpPr>
        <p:spPr bwMode="auto">
          <a:xfrm>
            <a:off x="5105400" y="3962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859" name="Oval 380"/>
          <p:cNvSpPr>
            <a:spLocks noChangeArrowheads="1"/>
          </p:cNvSpPr>
          <p:nvPr/>
        </p:nvSpPr>
        <p:spPr bwMode="auto">
          <a:xfrm>
            <a:off x="5029200" y="3733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5860" name="Group 381"/>
          <p:cNvGrpSpPr>
            <a:grpSpLocks/>
          </p:cNvGrpSpPr>
          <p:nvPr/>
        </p:nvGrpSpPr>
        <p:grpSpPr bwMode="auto">
          <a:xfrm flipH="1">
            <a:off x="4876800" y="3886200"/>
            <a:ext cx="304800" cy="304800"/>
            <a:chOff x="3696" y="1728"/>
            <a:chExt cx="192" cy="192"/>
          </a:xfrm>
        </p:grpSpPr>
        <p:sp>
          <p:nvSpPr>
            <p:cNvPr id="26665" name="Oval 382"/>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666" name="Oval 383"/>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667" name="Oval 384"/>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668" name="Oval 385"/>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5861" name="Oval 386"/>
          <p:cNvSpPr>
            <a:spLocks noChangeArrowheads="1"/>
          </p:cNvSpPr>
          <p:nvPr/>
        </p:nvSpPr>
        <p:spPr bwMode="auto">
          <a:xfrm>
            <a:off x="3962400" y="3200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862" name="Oval 387"/>
          <p:cNvSpPr>
            <a:spLocks noChangeArrowheads="1"/>
          </p:cNvSpPr>
          <p:nvPr/>
        </p:nvSpPr>
        <p:spPr bwMode="auto">
          <a:xfrm>
            <a:off x="4114800" y="3352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863" name="Oval 388"/>
          <p:cNvSpPr>
            <a:spLocks noChangeArrowheads="1"/>
          </p:cNvSpPr>
          <p:nvPr/>
        </p:nvSpPr>
        <p:spPr bwMode="auto">
          <a:xfrm>
            <a:off x="4191000" y="3276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864" name="Oval 389"/>
          <p:cNvSpPr>
            <a:spLocks noChangeArrowheads="1"/>
          </p:cNvSpPr>
          <p:nvPr/>
        </p:nvSpPr>
        <p:spPr bwMode="auto">
          <a:xfrm>
            <a:off x="3962400" y="3200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865" name="Oval 390"/>
          <p:cNvSpPr>
            <a:spLocks noChangeArrowheads="1"/>
          </p:cNvSpPr>
          <p:nvPr/>
        </p:nvSpPr>
        <p:spPr bwMode="auto">
          <a:xfrm>
            <a:off x="4114800" y="3352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866" name="Oval 391"/>
          <p:cNvSpPr>
            <a:spLocks noChangeArrowheads="1"/>
          </p:cNvSpPr>
          <p:nvPr/>
        </p:nvSpPr>
        <p:spPr bwMode="auto">
          <a:xfrm>
            <a:off x="4267200" y="3505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867" name="Oval 392"/>
          <p:cNvSpPr>
            <a:spLocks noChangeArrowheads="1"/>
          </p:cNvSpPr>
          <p:nvPr/>
        </p:nvSpPr>
        <p:spPr bwMode="auto">
          <a:xfrm>
            <a:off x="4191000" y="3276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868" name="Oval 393"/>
          <p:cNvSpPr>
            <a:spLocks noChangeArrowheads="1"/>
          </p:cNvSpPr>
          <p:nvPr/>
        </p:nvSpPr>
        <p:spPr bwMode="auto">
          <a:xfrm>
            <a:off x="4343400" y="3429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869" name="Oval 394"/>
          <p:cNvSpPr>
            <a:spLocks noChangeArrowheads="1"/>
          </p:cNvSpPr>
          <p:nvPr/>
        </p:nvSpPr>
        <p:spPr bwMode="auto">
          <a:xfrm>
            <a:off x="4267200" y="3276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870" name="Oval 395"/>
          <p:cNvSpPr>
            <a:spLocks noChangeArrowheads="1"/>
          </p:cNvSpPr>
          <p:nvPr/>
        </p:nvSpPr>
        <p:spPr bwMode="auto">
          <a:xfrm>
            <a:off x="4419600" y="3429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871" name="Oval 396"/>
          <p:cNvSpPr>
            <a:spLocks noChangeArrowheads="1"/>
          </p:cNvSpPr>
          <p:nvPr/>
        </p:nvSpPr>
        <p:spPr bwMode="auto">
          <a:xfrm>
            <a:off x="4343400" y="3200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872" name="Oval 397"/>
          <p:cNvSpPr>
            <a:spLocks noChangeArrowheads="1"/>
          </p:cNvSpPr>
          <p:nvPr/>
        </p:nvSpPr>
        <p:spPr bwMode="auto">
          <a:xfrm>
            <a:off x="4495800" y="3352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5873" name="Group 398"/>
          <p:cNvGrpSpPr>
            <a:grpSpLocks/>
          </p:cNvGrpSpPr>
          <p:nvPr/>
        </p:nvGrpSpPr>
        <p:grpSpPr bwMode="auto">
          <a:xfrm flipH="1">
            <a:off x="4038600" y="3200400"/>
            <a:ext cx="304800" cy="304800"/>
            <a:chOff x="3696" y="1728"/>
            <a:chExt cx="192" cy="192"/>
          </a:xfrm>
        </p:grpSpPr>
        <p:sp>
          <p:nvSpPr>
            <p:cNvPr id="26661" name="Oval 399"/>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662" name="Oval 400"/>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663" name="Oval 401"/>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664" name="Oval 402"/>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5874" name="Oval 403"/>
          <p:cNvSpPr>
            <a:spLocks noChangeArrowheads="1"/>
          </p:cNvSpPr>
          <p:nvPr/>
        </p:nvSpPr>
        <p:spPr bwMode="auto">
          <a:xfrm>
            <a:off x="3962400" y="3581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875" name="Oval 404"/>
          <p:cNvSpPr>
            <a:spLocks noChangeArrowheads="1"/>
          </p:cNvSpPr>
          <p:nvPr/>
        </p:nvSpPr>
        <p:spPr bwMode="auto">
          <a:xfrm>
            <a:off x="4038600" y="3810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876" name="Oval 405"/>
          <p:cNvSpPr>
            <a:spLocks noChangeArrowheads="1"/>
          </p:cNvSpPr>
          <p:nvPr/>
        </p:nvSpPr>
        <p:spPr bwMode="auto">
          <a:xfrm>
            <a:off x="3962400" y="3581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877" name="Oval 406"/>
          <p:cNvSpPr>
            <a:spLocks noChangeArrowheads="1"/>
          </p:cNvSpPr>
          <p:nvPr/>
        </p:nvSpPr>
        <p:spPr bwMode="auto">
          <a:xfrm>
            <a:off x="4038600" y="3581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878" name="Oval 407"/>
          <p:cNvSpPr>
            <a:spLocks noChangeArrowheads="1"/>
          </p:cNvSpPr>
          <p:nvPr/>
        </p:nvSpPr>
        <p:spPr bwMode="auto">
          <a:xfrm>
            <a:off x="3962400" y="3352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879" name="Oval 408"/>
          <p:cNvSpPr>
            <a:spLocks noChangeArrowheads="1"/>
          </p:cNvSpPr>
          <p:nvPr/>
        </p:nvSpPr>
        <p:spPr bwMode="auto">
          <a:xfrm>
            <a:off x="4114800" y="3429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880" name="Oval 409"/>
          <p:cNvSpPr>
            <a:spLocks noChangeArrowheads="1"/>
          </p:cNvSpPr>
          <p:nvPr/>
        </p:nvSpPr>
        <p:spPr bwMode="auto">
          <a:xfrm>
            <a:off x="4267200" y="3581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881" name="Oval 410"/>
          <p:cNvSpPr>
            <a:spLocks noChangeArrowheads="1"/>
          </p:cNvSpPr>
          <p:nvPr/>
        </p:nvSpPr>
        <p:spPr bwMode="auto">
          <a:xfrm>
            <a:off x="4419600" y="3733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882" name="Oval 411"/>
          <p:cNvSpPr>
            <a:spLocks noChangeArrowheads="1"/>
          </p:cNvSpPr>
          <p:nvPr/>
        </p:nvSpPr>
        <p:spPr bwMode="auto">
          <a:xfrm>
            <a:off x="4572000" y="3886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883" name="Oval 412"/>
          <p:cNvSpPr>
            <a:spLocks noChangeArrowheads="1"/>
          </p:cNvSpPr>
          <p:nvPr/>
        </p:nvSpPr>
        <p:spPr bwMode="auto">
          <a:xfrm>
            <a:off x="4191000" y="3352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884" name="Oval 413"/>
          <p:cNvSpPr>
            <a:spLocks noChangeArrowheads="1"/>
          </p:cNvSpPr>
          <p:nvPr/>
        </p:nvSpPr>
        <p:spPr bwMode="auto">
          <a:xfrm>
            <a:off x="4343400" y="3505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885" name="Oval 414"/>
          <p:cNvSpPr>
            <a:spLocks noChangeArrowheads="1"/>
          </p:cNvSpPr>
          <p:nvPr/>
        </p:nvSpPr>
        <p:spPr bwMode="auto">
          <a:xfrm>
            <a:off x="4495800" y="3657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886" name="Oval 415"/>
          <p:cNvSpPr>
            <a:spLocks noChangeArrowheads="1"/>
          </p:cNvSpPr>
          <p:nvPr/>
        </p:nvSpPr>
        <p:spPr bwMode="auto">
          <a:xfrm>
            <a:off x="4648200" y="3810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5887" name="Group 416"/>
          <p:cNvGrpSpPr>
            <a:grpSpLocks/>
          </p:cNvGrpSpPr>
          <p:nvPr/>
        </p:nvGrpSpPr>
        <p:grpSpPr bwMode="auto">
          <a:xfrm flipH="1">
            <a:off x="4191000" y="3657600"/>
            <a:ext cx="304800" cy="304800"/>
            <a:chOff x="3696" y="1728"/>
            <a:chExt cx="192" cy="192"/>
          </a:xfrm>
        </p:grpSpPr>
        <p:sp>
          <p:nvSpPr>
            <p:cNvPr id="26657" name="Oval 417"/>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658" name="Oval 418"/>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659" name="Oval 419"/>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660" name="Oval 420"/>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5888" name="Oval 421"/>
          <p:cNvSpPr>
            <a:spLocks noChangeArrowheads="1"/>
          </p:cNvSpPr>
          <p:nvPr/>
        </p:nvSpPr>
        <p:spPr bwMode="auto">
          <a:xfrm>
            <a:off x="4267200" y="3581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889" name="Oval 422"/>
          <p:cNvSpPr>
            <a:spLocks noChangeArrowheads="1"/>
          </p:cNvSpPr>
          <p:nvPr/>
        </p:nvSpPr>
        <p:spPr bwMode="auto">
          <a:xfrm>
            <a:off x="4419600" y="3733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890" name="Oval 423"/>
          <p:cNvSpPr>
            <a:spLocks noChangeArrowheads="1"/>
          </p:cNvSpPr>
          <p:nvPr/>
        </p:nvSpPr>
        <p:spPr bwMode="auto">
          <a:xfrm>
            <a:off x="4572000" y="3886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891" name="Oval 424"/>
          <p:cNvSpPr>
            <a:spLocks noChangeArrowheads="1"/>
          </p:cNvSpPr>
          <p:nvPr/>
        </p:nvSpPr>
        <p:spPr bwMode="auto">
          <a:xfrm>
            <a:off x="4724400" y="4038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892" name="Oval 425"/>
          <p:cNvSpPr>
            <a:spLocks noChangeArrowheads="1"/>
          </p:cNvSpPr>
          <p:nvPr/>
        </p:nvSpPr>
        <p:spPr bwMode="auto">
          <a:xfrm>
            <a:off x="4343400" y="3505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893" name="Oval 426"/>
          <p:cNvSpPr>
            <a:spLocks noChangeArrowheads="1"/>
          </p:cNvSpPr>
          <p:nvPr/>
        </p:nvSpPr>
        <p:spPr bwMode="auto">
          <a:xfrm>
            <a:off x="4495800" y="3657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894" name="Oval 427"/>
          <p:cNvSpPr>
            <a:spLocks noChangeArrowheads="1"/>
          </p:cNvSpPr>
          <p:nvPr/>
        </p:nvSpPr>
        <p:spPr bwMode="auto">
          <a:xfrm>
            <a:off x="4648200" y="3810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895" name="Oval 428"/>
          <p:cNvSpPr>
            <a:spLocks noChangeArrowheads="1"/>
          </p:cNvSpPr>
          <p:nvPr/>
        </p:nvSpPr>
        <p:spPr bwMode="auto">
          <a:xfrm>
            <a:off x="4800600" y="3962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5896" name="Group 429"/>
          <p:cNvGrpSpPr>
            <a:grpSpLocks/>
          </p:cNvGrpSpPr>
          <p:nvPr/>
        </p:nvGrpSpPr>
        <p:grpSpPr bwMode="auto">
          <a:xfrm flipH="1">
            <a:off x="4343400" y="3810000"/>
            <a:ext cx="304800" cy="304800"/>
            <a:chOff x="3696" y="1728"/>
            <a:chExt cx="192" cy="192"/>
          </a:xfrm>
        </p:grpSpPr>
        <p:sp>
          <p:nvSpPr>
            <p:cNvPr id="26653" name="Oval 430"/>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654" name="Oval 431"/>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655" name="Oval 432"/>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656" name="Oval 433"/>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5897" name="Oval 434"/>
          <p:cNvSpPr>
            <a:spLocks noChangeArrowheads="1"/>
          </p:cNvSpPr>
          <p:nvPr/>
        </p:nvSpPr>
        <p:spPr bwMode="auto">
          <a:xfrm>
            <a:off x="4419600" y="3505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898" name="Oval 435"/>
          <p:cNvSpPr>
            <a:spLocks noChangeArrowheads="1"/>
          </p:cNvSpPr>
          <p:nvPr/>
        </p:nvSpPr>
        <p:spPr bwMode="auto">
          <a:xfrm>
            <a:off x="4572000" y="3657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899" name="Oval 436"/>
          <p:cNvSpPr>
            <a:spLocks noChangeArrowheads="1"/>
          </p:cNvSpPr>
          <p:nvPr/>
        </p:nvSpPr>
        <p:spPr bwMode="auto">
          <a:xfrm>
            <a:off x="4724400" y="3810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900" name="Oval 437"/>
          <p:cNvSpPr>
            <a:spLocks noChangeArrowheads="1"/>
          </p:cNvSpPr>
          <p:nvPr/>
        </p:nvSpPr>
        <p:spPr bwMode="auto">
          <a:xfrm>
            <a:off x="4876800" y="3962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901" name="Oval 438"/>
          <p:cNvSpPr>
            <a:spLocks noChangeArrowheads="1"/>
          </p:cNvSpPr>
          <p:nvPr/>
        </p:nvSpPr>
        <p:spPr bwMode="auto">
          <a:xfrm>
            <a:off x="4495800" y="3429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902" name="Oval 439"/>
          <p:cNvSpPr>
            <a:spLocks noChangeArrowheads="1"/>
          </p:cNvSpPr>
          <p:nvPr/>
        </p:nvSpPr>
        <p:spPr bwMode="auto">
          <a:xfrm>
            <a:off x="4648200" y="3581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903" name="Oval 440"/>
          <p:cNvSpPr>
            <a:spLocks noChangeArrowheads="1"/>
          </p:cNvSpPr>
          <p:nvPr/>
        </p:nvSpPr>
        <p:spPr bwMode="auto">
          <a:xfrm>
            <a:off x="4800600" y="3733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904" name="Oval 441"/>
          <p:cNvSpPr>
            <a:spLocks noChangeArrowheads="1"/>
          </p:cNvSpPr>
          <p:nvPr/>
        </p:nvSpPr>
        <p:spPr bwMode="auto">
          <a:xfrm>
            <a:off x="4953000" y="3886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5905" name="Group 442"/>
          <p:cNvGrpSpPr>
            <a:grpSpLocks/>
          </p:cNvGrpSpPr>
          <p:nvPr/>
        </p:nvGrpSpPr>
        <p:grpSpPr bwMode="auto">
          <a:xfrm flipH="1">
            <a:off x="4495800" y="3733800"/>
            <a:ext cx="304800" cy="304800"/>
            <a:chOff x="3696" y="1728"/>
            <a:chExt cx="192" cy="192"/>
          </a:xfrm>
        </p:grpSpPr>
        <p:sp>
          <p:nvSpPr>
            <p:cNvPr id="26649" name="Oval 443"/>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650" name="Oval 444"/>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651" name="Oval 445"/>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652" name="Oval 446"/>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5906" name="Oval 447"/>
          <p:cNvSpPr>
            <a:spLocks noChangeArrowheads="1"/>
          </p:cNvSpPr>
          <p:nvPr/>
        </p:nvSpPr>
        <p:spPr bwMode="auto">
          <a:xfrm>
            <a:off x="4038600" y="3886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907" name="Oval 448"/>
          <p:cNvSpPr>
            <a:spLocks noChangeArrowheads="1"/>
          </p:cNvSpPr>
          <p:nvPr/>
        </p:nvSpPr>
        <p:spPr bwMode="auto">
          <a:xfrm>
            <a:off x="4191000" y="4038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908" name="Oval 449"/>
          <p:cNvSpPr>
            <a:spLocks noChangeArrowheads="1"/>
          </p:cNvSpPr>
          <p:nvPr/>
        </p:nvSpPr>
        <p:spPr bwMode="auto">
          <a:xfrm>
            <a:off x="4343400" y="4191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909" name="Oval 450"/>
          <p:cNvSpPr>
            <a:spLocks noChangeArrowheads="1"/>
          </p:cNvSpPr>
          <p:nvPr/>
        </p:nvSpPr>
        <p:spPr bwMode="auto">
          <a:xfrm>
            <a:off x="4114800" y="3810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910" name="Oval 451"/>
          <p:cNvSpPr>
            <a:spLocks noChangeArrowheads="1"/>
          </p:cNvSpPr>
          <p:nvPr/>
        </p:nvSpPr>
        <p:spPr bwMode="auto">
          <a:xfrm>
            <a:off x="4267200" y="3962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911" name="Oval 452"/>
          <p:cNvSpPr>
            <a:spLocks noChangeArrowheads="1"/>
          </p:cNvSpPr>
          <p:nvPr/>
        </p:nvSpPr>
        <p:spPr bwMode="auto">
          <a:xfrm>
            <a:off x="4419600" y="4114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5912" name="Group 453"/>
          <p:cNvGrpSpPr>
            <a:grpSpLocks/>
          </p:cNvGrpSpPr>
          <p:nvPr/>
        </p:nvGrpSpPr>
        <p:grpSpPr bwMode="auto">
          <a:xfrm flipH="1">
            <a:off x="3962400" y="3962400"/>
            <a:ext cx="304800" cy="304800"/>
            <a:chOff x="3696" y="1728"/>
            <a:chExt cx="192" cy="192"/>
          </a:xfrm>
        </p:grpSpPr>
        <p:sp>
          <p:nvSpPr>
            <p:cNvPr id="26645" name="Oval 454"/>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646" name="Oval 455"/>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647" name="Oval 456"/>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648" name="Oval 457"/>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5913" name="Oval 458"/>
          <p:cNvSpPr>
            <a:spLocks noChangeArrowheads="1"/>
          </p:cNvSpPr>
          <p:nvPr/>
        </p:nvSpPr>
        <p:spPr bwMode="auto">
          <a:xfrm>
            <a:off x="4038600" y="3886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914" name="Oval 459"/>
          <p:cNvSpPr>
            <a:spLocks noChangeArrowheads="1"/>
          </p:cNvSpPr>
          <p:nvPr/>
        </p:nvSpPr>
        <p:spPr bwMode="auto">
          <a:xfrm>
            <a:off x="4191000" y="4038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915" name="Oval 460"/>
          <p:cNvSpPr>
            <a:spLocks noChangeArrowheads="1"/>
          </p:cNvSpPr>
          <p:nvPr/>
        </p:nvSpPr>
        <p:spPr bwMode="auto">
          <a:xfrm>
            <a:off x="4343400" y="4191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916" name="Oval 461"/>
          <p:cNvSpPr>
            <a:spLocks noChangeArrowheads="1"/>
          </p:cNvSpPr>
          <p:nvPr/>
        </p:nvSpPr>
        <p:spPr bwMode="auto">
          <a:xfrm>
            <a:off x="4495800" y="4343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917" name="Oval 462"/>
          <p:cNvSpPr>
            <a:spLocks noChangeArrowheads="1"/>
          </p:cNvSpPr>
          <p:nvPr/>
        </p:nvSpPr>
        <p:spPr bwMode="auto">
          <a:xfrm>
            <a:off x="4114800" y="3810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918" name="Oval 463"/>
          <p:cNvSpPr>
            <a:spLocks noChangeArrowheads="1"/>
          </p:cNvSpPr>
          <p:nvPr/>
        </p:nvSpPr>
        <p:spPr bwMode="auto">
          <a:xfrm>
            <a:off x="4267200" y="3962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919" name="Oval 464"/>
          <p:cNvSpPr>
            <a:spLocks noChangeArrowheads="1"/>
          </p:cNvSpPr>
          <p:nvPr/>
        </p:nvSpPr>
        <p:spPr bwMode="auto">
          <a:xfrm>
            <a:off x="4419600" y="4114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5920" name="Group 465"/>
          <p:cNvGrpSpPr>
            <a:grpSpLocks/>
          </p:cNvGrpSpPr>
          <p:nvPr/>
        </p:nvGrpSpPr>
        <p:grpSpPr bwMode="auto">
          <a:xfrm flipH="1">
            <a:off x="4114800" y="4114800"/>
            <a:ext cx="304800" cy="304800"/>
            <a:chOff x="3696" y="1728"/>
            <a:chExt cx="192" cy="192"/>
          </a:xfrm>
        </p:grpSpPr>
        <p:sp>
          <p:nvSpPr>
            <p:cNvPr id="26641" name="Oval 466"/>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642" name="Oval 467"/>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643" name="Oval 468"/>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644" name="Oval 469"/>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5921" name="Oval 470"/>
          <p:cNvSpPr>
            <a:spLocks noChangeArrowheads="1"/>
          </p:cNvSpPr>
          <p:nvPr/>
        </p:nvSpPr>
        <p:spPr bwMode="auto">
          <a:xfrm>
            <a:off x="4191000" y="3810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922" name="Oval 471"/>
          <p:cNvSpPr>
            <a:spLocks noChangeArrowheads="1"/>
          </p:cNvSpPr>
          <p:nvPr/>
        </p:nvSpPr>
        <p:spPr bwMode="auto">
          <a:xfrm>
            <a:off x="4343400" y="3962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923" name="Oval 472"/>
          <p:cNvSpPr>
            <a:spLocks noChangeArrowheads="1"/>
          </p:cNvSpPr>
          <p:nvPr/>
        </p:nvSpPr>
        <p:spPr bwMode="auto">
          <a:xfrm>
            <a:off x="4495800" y="4114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924" name="Oval 473"/>
          <p:cNvSpPr>
            <a:spLocks noChangeArrowheads="1"/>
          </p:cNvSpPr>
          <p:nvPr/>
        </p:nvSpPr>
        <p:spPr bwMode="auto">
          <a:xfrm>
            <a:off x="4419600" y="3886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5925" name="Group 474"/>
          <p:cNvGrpSpPr>
            <a:grpSpLocks/>
          </p:cNvGrpSpPr>
          <p:nvPr/>
        </p:nvGrpSpPr>
        <p:grpSpPr bwMode="auto">
          <a:xfrm flipH="1">
            <a:off x="4267200" y="4038600"/>
            <a:ext cx="304800" cy="304800"/>
            <a:chOff x="3696" y="1728"/>
            <a:chExt cx="192" cy="192"/>
          </a:xfrm>
        </p:grpSpPr>
        <p:sp>
          <p:nvSpPr>
            <p:cNvPr id="26637" name="Oval 475"/>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638" name="Oval 476"/>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639" name="Oval 477"/>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640" name="Oval 478"/>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5926" name="Oval 479"/>
          <p:cNvSpPr>
            <a:spLocks noChangeArrowheads="1"/>
          </p:cNvSpPr>
          <p:nvPr/>
        </p:nvSpPr>
        <p:spPr bwMode="auto">
          <a:xfrm>
            <a:off x="4953000" y="3276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927" name="Oval 480"/>
          <p:cNvSpPr>
            <a:spLocks noChangeArrowheads="1"/>
          </p:cNvSpPr>
          <p:nvPr/>
        </p:nvSpPr>
        <p:spPr bwMode="auto">
          <a:xfrm>
            <a:off x="5105400" y="3429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928" name="Oval 481"/>
          <p:cNvSpPr>
            <a:spLocks noChangeArrowheads="1"/>
          </p:cNvSpPr>
          <p:nvPr/>
        </p:nvSpPr>
        <p:spPr bwMode="auto">
          <a:xfrm>
            <a:off x="5257800" y="3581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929" name="Oval 482"/>
          <p:cNvSpPr>
            <a:spLocks noChangeArrowheads="1"/>
          </p:cNvSpPr>
          <p:nvPr/>
        </p:nvSpPr>
        <p:spPr bwMode="auto">
          <a:xfrm>
            <a:off x="5410200" y="3733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930" name="Oval 483"/>
          <p:cNvSpPr>
            <a:spLocks noChangeArrowheads="1"/>
          </p:cNvSpPr>
          <p:nvPr/>
        </p:nvSpPr>
        <p:spPr bwMode="auto">
          <a:xfrm>
            <a:off x="5029200" y="3200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931" name="Oval 484"/>
          <p:cNvSpPr>
            <a:spLocks noChangeArrowheads="1"/>
          </p:cNvSpPr>
          <p:nvPr/>
        </p:nvSpPr>
        <p:spPr bwMode="auto">
          <a:xfrm>
            <a:off x="5181600" y="3352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932" name="Oval 485"/>
          <p:cNvSpPr>
            <a:spLocks noChangeArrowheads="1"/>
          </p:cNvSpPr>
          <p:nvPr/>
        </p:nvSpPr>
        <p:spPr bwMode="auto">
          <a:xfrm>
            <a:off x="5334000" y="3505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933" name="Oval 486"/>
          <p:cNvSpPr>
            <a:spLocks noChangeArrowheads="1"/>
          </p:cNvSpPr>
          <p:nvPr/>
        </p:nvSpPr>
        <p:spPr bwMode="auto">
          <a:xfrm>
            <a:off x="5486400" y="3657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5934" name="Group 487"/>
          <p:cNvGrpSpPr>
            <a:grpSpLocks/>
          </p:cNvGrpSpPr>
          <p:nvPr/>
        </p:nvGrpSpPr>
        <p:grpSpPr bwMode="auto">
          <a:xfrm flipH="1">
            <a:off x="5029200" y="3505200"/>
            <a:ext cx="304800" cy="304800"/>
            <a:chOff x="3696" y="1728"/>
            <a:chExt cx="192" cy="192"/>
          </a:xfrm>
        </p:grpSpPr>
        <p:sp>
          <p:nvSpPr>
            <p:cNvPr id="26633" name="Oval 488"/>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634" name="Oval 489"/>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635" name="Oval 490"/>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636" name="Oval 491"/>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5935" name="Oval 492"/>
          <p:cNvSpPr>
            <a:spLocks noChangeArrowheads="1"/>
          </p:cNvSpPr>
          <p:nvPr/>
        </p:nvSpPr>
        <p:spPr bwMode="auto">
          <a:xfrm>
            <a:off x="5105400" y="3429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936" name="Oval 493"/>
          <p:cNvSpPr>
            <a:spLocks noChangeArrowheads="1"/>
          </p:cNvSpPr>
          <p:nvPr/>
        </p:nvSpPr>
        <p:spPr bwMode="auto">
          <a:xfrm>
            <a:off x="5257800" y="3581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937" name="Oval 494"/>
          <p:cNvSpPr>
            <a:spLocks noChangeArrowheads="1"/>
          </p:cNvSpPr>
          <p:nvPr/>
        </p:nvSpPr>
        <p:spPr bwMode="auto">
          <a:xfrm>
            <a:off x="5410200" y="3733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938" name="Oval 495"/>
          <p:cNvSpPr>
            <a:spLocks noChangeArrowheads="1"/>
          </p:cNvSpPr>
          <p:nvPr/>
        </p:nvSpPr>
        <p:spPr bwMode="auto">
          <a:xfrm>
            <a:off x="5562600" y="3886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939" name="Oval 496"/>
          <p:cNvSpPr>
            <a:spLocks noChangeArrowheads="1"/>
          </p:cNvSpPr>
          <p:nvPr/>
        </p:nvSpPr>
        <p:spPr bwMode="auto">
          <a:xfrm>
            <a:off x="5181600" y="3352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940" name="Oval 497"/>
          <p:cNvSpPr>
            <a:spLocks noChangeArrowheads="1"/>
          </p:cNvSpPr>
          <p:nvPr/>
        </p:nvSpPr>
        <p:spPr bwMode="auto">
          <a:xfrm>
            <a:off x="5334000" y="3505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941" name="Oval 498"/>
          <p:cNvSpPr>
            <a:spLocks noChangeArrowheads="1"/>
          </p:cNvSpPr>
          <p:nvPr/>
        </p:nvSpPr>
        <p:spPr bwMode="auto">
          <a:xfrm>
            <a:off x="5486400" y="3657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942" name="Oval 499"/>
          <p:cNvSpPr>
            <a:spLocks noChangeArrowheads="1"/>
          </p:cNvSpPr>
          <p:nvPr/>
        </p:nvSpPr>
        <p:spPr bwMode="auto">
          <a:xfrm>
            <a:off x="5638800" y="3810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5943" name="Group 500"/>
          <p:cNvGrpSpPr>
            <a:grpSpLocks/>
          </p:cNvGrpSpPr>
          <p:nvPr/>
        </p:nvGrpSpPr>
        <p:grpSpPr bwMode="auto">
          <a:xfrm flipH="1">
            <a:off x="5181600" y="3657600"/>
            <a:ext cx="304800" cy="304800"/>
            <a:chOff x="3696" y="1728"/>
            <a:chExt cx="192" cy="192"/>
          </a:xfrm>
        </p:grpSpPr>
        <p:sp>
          <p:nvSpPr>
            <p:cNvPr id="26629" name="Oval 501"/>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630" name="Oval 502"/>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631" name="Oval 503"/>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632" name="Oval 504"/>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5944" name="Oval 505"/>
          <p:cNvSpPr>
            <a:spLocks noChangeArrowheads="1"/>
          </p:cNvSpPr>
          <p:nvPr/>
        </p:nvSpPr>
        <p:spPr bwMode="auto">
          <a:xfrm>
            <a:off x="5257800" y="3352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945" name="Oval 506"/>
          <p:cNvSpPr>
            <a:spLocks noChangeArrowheads="1"/>
          </p:cNvSpPr>
          <p:nvPr/>
        </p:nvSpPr>
        <p:spPr bwMode="auto">
          <a:xfrm>
            <a:off x="5410200" y="3505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946" name="Oval 507"/>
          <p:cNvSpPr>
            <a:spLocks noChangeArrowheads="1"/>
          </p:cNvSpPr>
          <p:nvPr/>
        </p:nvSpPr>
        <p:spPr bwMode="auto">
          <a:xfrm>
            <a:off x="5562600" y="3657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947" name="Oval 508"/>
          <p:cNvSpPr>
            <a:spLocks noChangeArrowheads="1"/>
          </p:cNvSpPr>
          <p:nvPr/>
        </p:nvSpPr>
        <p:spPr bwMode="auto">
          <a:xfrm>
            <a:off x="5715000" y="3810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948" name="Oval 509"/>
          <p:cNvSpPr>
            <a:spLocks noChangeArrowheads="1"/>
          </p:cNvSpPr>
          <p:nvPr/>
        </p:nvSpPr>
        <p:spPr bwMode="auto">
          <a:xfrm>
            <a:off x="5334000" y="3276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949" name="Oval 510"/>
          <p:cNvSpPr>
            <a:spLocks noChangeArrowheads="1"/>
          </p:cNvSpPr>
          <p:nvPr/>
        </p:nvSpPr>
        <p:spPr bwMode="auto">
          <a:xfrm>
            <a:off x="5486400" y="3429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950" name="Oval 511"/>
          <p:cNvSpPr>
            <a:spLocks noChangeArrowheads="1"/>
          </p:cNvSpPr>
          <p:nvPr/>
        </p:nvSpPr>
        <p:spPr bwMode="auto">
          <a:xfrm>
            <a:off x="5638800" y="3581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951" name="Oval 512"/>
          <p:cNvSpPr>
            <a:spLocks noChangeArrowheads="1"/>
          </p:cNvSpPr>
          <p:nvPr/>
        </p:nvSpPr>
        <p:spPr bwMode="auto">
          <a:xfrm>
            <a:off x="5791200" y="3733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5952" name="Group 513"/>
          <p:cNvGrpSpPr>
            <a:grpSpLocks/>
          </p:cNvGrpSpPr>
          <p:nvPr/>
        </p:nvGrpSpPr>
        <p:grpSpPr bwMode="auto">
          <a:xfrm flipH="1">
            <a:off x="5334000" y="3581400"/>
            <a:ext cx="304800" cy="304800"/>
            <a:chOff x="3696" y="1728"/>
            <a:chExt cx="192" cy="192"/>
          </a:xfrm>
        </p:grpSpPr>
        <p:sp>
          <p:nvSpPr>
            <p:cNvPr id="26625" name="Oval 514"/>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626" name="Oval 515"/>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627" name="Oval 516"/>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628" name="Oval 517"/>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5953" name="Oval 518"/>
          <p:cNvSpPr>
            <a:spLocks noChangeArrowheads="1"/>
          </p:cNvSpPr>
          <p:nvPr/>
        </p:nvSpPr>
        <p:spPr bwMode="auto">
          <a:xfrm>
            <a:off x="4876800" y="3733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954" name="Oval 519"/>
          <p:cNvSpPr>
            <a:spLocks noChangeArrowheads="1"/>
          </p:cNvSpPr>
          <p:nvPr/>
        </p:nvSpPr>
        <p:spPr bwMode="auto">
          <a:xfrm>
            <a:off x="5029200" y="3886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955" name="Oval 520"/>
          <p:cNvSpPr>
            <a:spLocks noChangeArrowheads="1"/>
          </p:cNvSpPr>
          <p:nvPr/>
        </p:nvSpPr>
        <p:spPr bwMode="auto">
          <a:xfrm>
            <a:off x="5181600" y="4038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956" name="Oval 521"/>
          <p:cNvSpPr>
            <a:spLocks noChangeArrowheads="1"/>
          </p:cNvSpPr>
          <p:nvPr/>
        </p:nvSpPr>
        <p:spPr bwMode="auto">
          <a:xfrm>
            <a:off x="4953000" y="3657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957" name="Oval 522"/>
          <p:cNvSpPr>
            <a:spLocks noChangeArrowheads="1"/>
          </p:cNvSpPr>
          <p:nvPr/>
        </p:nvSpPr>
        <p:spPr bwMode="auto">
          <a:xfrm>
            <a:off x="5105400" y="3810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958" name="Oval 523"/>
          <p:cNvSpPr>
            <a:spLocks noChangeArrowheads="1"/>
          </p:cNvSpPr>
          <p:nvPr/>
        </p:nvSpPr>
        <p:spPr bwMode="auto">
          <a:xfrm>
            <a:off x="5257800" y="3962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5959" name="Group 524"/>
          <p:cNvGrpSpPr>
            <a:grpSpLocks/>
          </p:cNvGrpSpPr>
          <p:nvPr/>
        </p:nvGrpSpPr>
        <p:grpSpPr bwMode="auto">
          <a:xfrm flipH="1">
            <a:off x="4800600" y="3810000"/>
            <a:ext cx="304800" cy="304800"/>
            <a:chOff x="3696" y="1728"/>
            <a:chExt cx="192" cy="192"/>
          </a:xfrm>
        </p:grpSpPr>
        <p:sp>
          <p:nvSpPr>
            <p:cNvPr id="26621" name="Oval 525"/>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622" name="Oval 526"/>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623" name="Oval 527"/>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624" name="Oval 528"/>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5960" name="Oval 529"/>
          <p:cNvSpPr>
            <a:spLocks noChangeArrowheads="1"/>
          </p:cNvSpPr>
          <p:nvPr/>
        </p:nvSpPr>
        <p:spPr bwMode="auto">
          <a:xfrm>
            <a:off x="4876800" y="3733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961" name="Oval 530"/>
          <p:cNvSpPr>
            <a:spLocks noChangeArrowheads="1"/>
          </p:cNvSpPr>
          <p:nvPr/>
        </p:nvSpPr>
        <p:spPr bwMode="auto">
          <a:xfrm>
            <a:off x="5029200" y="3886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962" name="Oval 531"/>
          <p:cNvSpPr>
            <a:spLocks noChangeArrowheads="1"/>
          </p:cNvSpPr>
          <p:nvPr/>
        </p:nvSpPr>
        <p:spPr bwMode="auto">
          <a:xfrm>
            <a:off x="5181600" y="4038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963" name="Oval 532"/>
          <p:cNvSpPr>
            <a:spLocks noChangeArrowheads="1"/>
          </p:cNvSpPr>
          <p:nvPr/>
        </p:nvSpPr>
        <p:spPr bwMode="auto">
          <a:xfrm>
            <a:off x="5334000" y="4191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964" name="Oval 533"/>
          <p:cNvSpPr>
            <a:spLocks noChangeArrowheads="1"/>
          </p:cNvSpPr>
          <p:nvPr/>
        </p:nvSpPr>
        <p:spPr bwMode="auto">
          <a:xfrm>
            <a:off x="4953000" y="3657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965" name="Oval 534"/>
          <p:cNvSpPr>
            <a:spLocks noChangeArrowheads="1"/>
          </p:cNvSpPr>
          <p:nvPr/>
        </p:nvSpPr>
        <p:spPr bwMode="auto">
          <a:xfrm>
            <a:off x="5105400" y="3810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966" name="Oval 535"/>
          <p:cNvSpPr>
            <a:spLocks noChangeArrowheads="1"/>
          </p:cNvSpPr>
          <p:nvPr/>
        </p:nvSpPr>
        <p:spPr bwMode="auto">
          <a:xfrm>
            <a:off x="5257800" y="3962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5967" name="Group 536"/>
          <p:cNvGrpSpPr>
            <a:grpSpLocks/>
          </p:cNvGrpSpPr>
          <p:nvPr/>
        </p:nvGrpSpPr>
        <p:grpSpPr bwMode="auto">
          <a:xfrm flipH="1">
            <a:off x="4953000" y="3962400"/>
            <a:ext cx="304800" cy="304800"/>
            <a:chOff x="3696" y="1728"/>
            <a:chExt cx="192" cy="192"/>
          </a:xfrm>
        </p:grpSpPr>
        <p:sp>
          <p:nvSpPr>
            <p:cNvPr id="26617" name="Oval 537"/>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618" name="Oval 538"/>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619" name="Oval 539"/>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620" name="Oval 540"/>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5968" name="Oval 541"/>
          <p:cNvSpPr>
            <a:spLocks noChangeArrowheads="1"/>
          </p:cNvSpPr>
          <p:nvPr/>
        </p:nvSpPr>
        <p:spPr bwMode="auto">
          <a:xfrm>
            <a:off x="5029200" y="3657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969" name="Oval 542"/>
          <p:cNvSpPr>
            <a:spLocks noChangeArrowheads="1"/>
          </p:cNvSpPr>
          <p:nvPr/>
        </p:nvSpPr>
        <p:spPr bwMode="auto">
          <a:xfrm>
            <a:off x="5181600" y="3810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970" name="Oval 543"/>
          <p:cNvSpPr>
            <a:spLocks noChangeArrowheads="1"/>
          </p:cNvSpPr>
          <p:nvPr/>
        </p:nvSpPr>
        <p:spPr bwMode="auto">
          <a:xfrm>
            <a:off x="5334000" y="3962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971" name="Oval 544"/>
          <p:cNvSpPr>
            <a:spLocks noChangeArrowheads="1"/>
          </p:cNvSpPr>
          <p:nvPr/>
        </p:nvSpPr>
        <p:spPr bwMode="auto">
          <a:xfrm>
            <a:off x="5257800" y="3733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5972" name="Group 545"/>
          <p:cNvGrpSpPr>
            <a:grpSpLocks/>
          </p:cNvGrpSpPr>
          <p:nvPr/>
        </p:nvGrpSpPr>
        <p:grpSpPr bwMode="auto">
          <a:xfrm flipH="1">
            <a:off x="5105400" y="3886200"/>
            <a:ext cx="304800" cy="304800"/>
            <a:chOff x="3696" y="1728"/>
            <a:chExt cx="192" cy="192"/>
          </a:xfrm>
        </p:grpSpPr>
        <p:sp>
          <p:nvSpPr>
            <p:cNvPr id="26613" name="Oval 546"/>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614" name="Oval 547"/>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615" name="Oval 548"/>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616" name="Oval 549"/>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5973" name="Oval 550"/>
          <p:cNvSpPr>
            <a:spLocks noChangeArrowheads="1"/>
          </p:cNvSpPr>
          <p:nvPr/>
        </p:nvSpPr>
        <p:spPr bwMode="auto">
          <a:xfrm>
            <a:off x="5410200" y="3810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974" name="Oval 551"/>
          <p:cNvSpPr>
            <a:spLocks noChangeArrowheads="1"/>
          </p:cNvSpPr>
          <p:nvPr/>
        </p:nvSpPr>
        <p:spPr bwMode="auto">
          <a:xfrm>
            <a:off x="5562600" y="3962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975" name="Oval 552"/>
          <p:cNvSpPr>
            <a:spLocks noChangeArrowheads="1"/>
          </p:cNvSpPr>
          <p:nvPr/>
        </p:nvSpPr>
        <p:spPr bwMode="auto">
          <a:xfrm>
            <a:off x="5715000" y="4114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976" name="Oval 553"/>
          <p:cNvSpPr>
            <a:spLocks noChangeArrowheads="1"/>
          </p:cNvSpPr>
          <p:nvPr/>
        </p:nvSpPr>
        <p:spPr bwMode="auto">
          <a:xfrm>
            <a:off x="5867400" y="4267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977" name="Oval 554"/>
          <p:cNvSpPr>
            <a:spLocks noChangeArrowheads="1"/>
          </p:cNvSpPr>
          <p:nvPr/>
        </p:nvSpPr>
        <p:spPr bwMode="auto">
          <a:xfrm>
            <a:off x="5486400" y="3733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978" name="Oval 555"/>
          <p:cNvSpPr>
            <a:spLocks noChangeArrowheads="1"/>
          </p:cNvSpPr>
          <p:nvPr/>
        </p:nvSpPr>
        <p:spPr bwMode="auto">
          <a:xfrm>
            <a:off x="5638800" y="3886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979" name="Oval 556"/>
          <p:cNvSpPr>
            <a:spLocks noChangeArrowheads="1"/>
          </p:cNvSpPr>
          <p:nvPr/>
        </p:nvSpPr>
        <p:spPr bwMode="auto">
          <a:xfrm>
            <a:off x="5791200" y="4038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980" name="Oval 557"/>
          <p:cNvSpPr>
            <a:spLocks noChangeArrowheads="1"/>
          </p:cNvSpPr>
          <p:nvPr/>
        </p:nvSpPr>
        <p:spPr bwMode="auto">
          <a:xfrm>
            <a:off x="5943600" y="4191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5981" name="Group 558"/>
          <p:cNvGrpSpPr>
            <a:grpSpLocks/>
          </p:cNvGrpSpPr>
          <p:nvPr/>
        </p:nvGrpSpPr>
        <p:grpSpPr bwMode="auto">
          <a:xfrm flipH="1">
            <a:off x="5486400" y="4038600"/>
            <a:ext cx="304800" cy="304800"/>
            <a:chOff x="3696" y="1728"/>
            <a:chExt cx="192" cy="192"/>
          </a:xfrm>
        </p:grpSpPr>
        <p:sp>
          <p:nvSpPr>
            <p:cNvPr id="26609" name="Oval 559"/>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610" name="Oval 560"/>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611" name="Oval 561"/>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612" name="Oval 562"/>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5982" name="Oval 563"/>
          <p:cNvSpPr>
            <a:spLocks noChangeArrowheads="1"/>
          </p:cNvSpPr>
          <p:nvPr/>
        </p:nvSpPr>
        <p:spPr bwMode="auto">
          <a:xfrm>
            <a:off x="5562600" y="3962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983" name="Oval 564"/>
          <p:cNvSpPr>
            <a:spLocks noChangeArrowheads="1"/>
          </p:cNvSpPr>
          <p:nvPr/>
        </p:nvSpPr>
        <p:spPr bwMode="auto">
          <a:xfrm>
            <a:off x="5715000" y="4114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984" name="Oval 565"/>
          <p:cNvSpPr>
            <a:spLocks noChangeArrowheads="1"/>
          </p:cNvSpPr>
          <p:nvPr/>
        </p:nvSpPr>
        <p:spPr bwMode="auto">
          <a:xfrm>
            <a:off x="5867400" y="4267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985" name="Oval 566"/>
          <p:cNvSpPr>
            <a:spLocks noChangeArrowheads="1"/>
          </p:cNvSpPr>
          <p:nvPr/>
        </p:nvSpPr>
        <p:spPr bwMode="auto">
          <a:xfrm>
            <a:off x="6019800" y="4419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986" name="Oval 567"/>
          <p:cNvSpPr>
            <a:spLocks noChangeArrowheads="1"/>
          </p:cNvSpPr>
          <p:nvPr/>
        </p:nvSpPr>
        <p:spPr bwMode="auto">
          <a:xfrm>
            <a:off x="5638800" y="3886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987" name="Oval 568"/>
          <p:cNvSpPr>
            <a:spLocks noChangeArrowheads="1"/>
          </p:cNvSpPr>
          <p:nvPr/>
        </p:nvSpPr>
        <p:spPr bwMode="auto">
          <a:xfrm>
            <a:off x="5791200" y="4038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988" name="Oval 569"/>
          <p:cNvSpPr>
            <a:spLocks noChangeArrowheads="1"/>
          </p:cNvSpPr>
          <p:nvPr/>
        </p:nvSpPr>
        <p:spPr bwMode="auto">
          <a:xfrm>
            <a:off x="5943600" y="4191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989" name="Oval 570"/>
          <p:cNvSpPr>
            <a:spLocks noChangeArrowheads="1"/>
          </p:cNvSpPr>
          <p:nvPr/>
        </p:nvSpPr>
        <p:spPr bwMode="auto">
          <a:xfrm>
            <a:off x="6096000" y="4343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5990" name="Group 571"/>
          <p:cNvGrpSpPr>
            <a:grpSpLocks/>
          </p:cNvGrpSpPr>
          <p:nvPr/>
        </p:nvGrpSpPr>
        <p:grpSpPr bwMode="auto">
          <a:xfrm flipH="1">
            <a:off x="5638800" y="4191000"/>
            <a:ext cx="304800" cy="304800"/>
            <a:chOff x="3696" y="1728"/>
            <a:chExt cx="192" cy="192"/>
          </a:xfrm>
        </p:grpSpPr>
        <p:sp>
          <p:nvSpPr>
            <p:cNvPr id="26605" name="Oval 572"/>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606" name="Oval 573"/>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607" name="Oval 574"/>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608" name="Oval 575"/>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5991" name="Oval 576"/>
          <p:cNvSpPr>
            <a:spLocks noChangeArrowheads="1"/>
          </p:cNvSpPr>
          <p:nvPr/>
        </p:nvSpPr>
        <p:spPr bwMode="auto">
          <a:xfrm>
            <a:off x="5715000" y="3886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992" name="Oval 577"/>
          <p:cNvSpPr>
            <a:spLocks noChangeArrowheads="1"/>
          </p:cNvSpPr>
          <p:nvPr/>
        </p:nvSpPr>
        <p:spPr bwMode="auto">
          <a:xfrm>
            <a:off x="5867400" y="4038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993" name="Oval 578"/>
          <p:cNvSpPr>
            <a:spLocks noChangeArrowheads="1"/>
          </p:cNvSpPr>
          <p:nvPr/>
        </p:nvSpPr>
        <p:spPr bwMode="auto">
          <a:xfrm>
            <a:off x="6019800" y="4191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994" name="Oval 579"/>
          <p:cNvSpPr>
            <a:spLocks noChangeArrowheads="1"/>
          </p:cNvSpPr>
          <p:nvPr/>
        </p:nvSpPr>
        <p:spPr bwMode="auto">
          <a:xfrm>
            <a:off x="6172200" y="4343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995" name="Oval 580"/>
          <p:cNvSpPr>
            <a:spLocks noChangeArrowheads="1"/>
          </p:cNvSpPr>
          <p:nvPr/>
        </p:nvSpPr>
        <p:spPr bwMode="auto">
          <a:xfrm>
            <a:off x="5791200" y="3810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996" name="Oval 581"/>
          <p:cNvSpPr>
            <a:spLocks noChangeArrowheads="1"/>
          </p:cNvSpPr>
          <p:nvPr/>
        </p:nvSpPr>
        <p:spPr bwMode="auto">
          <a:xfrm>
            <a:off x="5943600" y="3962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997" name="Oval 582"/>
          <p:cNvSpPr>
            <a:spLocks noChangeArrowheads="1"/>
          </p:cNvSpPr>
          <p:nvPr/>
        </p:nvSpPr>
        <p:spPr bwMode="auto">
          <a:xfrm>
            <a:off x="6096000" y="4114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998" name="Oval 583"/>
          <p:cNvSpPr>
            <a:spLocks noChangeArrowheads="1"/>
          </p:cNvSpPr>
          <p:nvPr/>
        </p:nvSpPr>
        <p:spPr bwMode="auto">
          <a:xfrm>
            <a:off x="6248400" y="4267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5999" name="Group 584"/>
          <p:cNvGrpSpPr>
            <a:grpSpLocks/>
          </p:cNvGrpSpPr>
          <p:nvPr/>
        </p:nvGrpSpPr>
        <p:grpSpPr bwMode="auto">
          <a:xfrm flipH="1">
            <a:off x="5791200" y="4114800"/>
            <a:ext cx="304800" cy="304800"/>
            <a:chOff x="3696" y="1728"/>
            <a:chExt cx="192" cy="192"/>
          </a:xfrm>
        </p:grpSpPr>
        <p:sp>
          <p:nvSpPr>
            <p:cNvPr id="26601" name="Oval 585"/>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602" name="Oval 586"/>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603" name="Oval 587"/>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604" name="Oval 588"/>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6000" name="Oval 589"/>
          <p:cNvSpPr>
            <a:spLocks noChangeArrowheads="1"/>
          </p:cNvSpPr>
          <p:nvPr/>
        </p:nvSpPr>
        <p:spPr bwMode="auto">
          <a:xfrm>
            <a:off x="5334000" y="4267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001" name="Oval 590"/>
          <p:cNvSpPr>
            <a:spLocks noChangeArrowheads="1"/>
          </p:cNvSpPr>
          <p:nvPr/>
        </p:nvSpPr>
        <p:spPr bwMode="auto">
          <a:xfrm>
            <a:off x="5486400" y="4419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002" name="Oval 591"/>
          <p:cNvSpPr>
            <a:spLocks noChangeArrowheads="1"/>
          </p:cNvSpPr>
          <p:nvPr/>
        </p:nvSpPr>
        <p:spPr bwMode="auto">
          <a:xfrm>
            <a:off x="5638800" y="4572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003" name="Oval 592"/>
          <p:cNvSpPr>
            <a:spLocks noChangeArrowheads="1"/>
          </p:cNvSpPr>
          <p:nvPr/>
        </p:nvSpPr>
        <p:spPr bwMode="auto">
          <a:xfrm>
            <a:off x="5410200" y="4191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004" name="Oval 593"/>
          <p:cNvSpPr>
            <a:spLocks noChangeArrowheads="1"/>
          </p:cNvSpPr>
          <p:nvPr/>
        </p:nvSpPr>
        <p:spPr bwMode="auto">
          <a:xfrm>
            <a:off x="5562600" y="4343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005" name="Oval 594"/>
          <p:cNvSpPr>
            <a:spLocks noChangeArrowheads="1"/>
          </p:cNvSpPr>
          <p:nvPr/>
        </p:nvSpPr>
        <p:spPr bwMode="auto">
          <a:xfrm>
            <a:off x="5715000" y="4495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6006" name="Group 595"/>
          <p:cNvGrpSpPr>
            <a:grpSpLocks/>
          </p:cNvGrpSpPr>
          <p:nvPr/>
        </p:nvGrpSpPr>
        <p:grpSpPr bwMode="auto">
          <a:xfrm flipH="1">
            <a:off x="5257800" y="4343400"/>
            <a:ext cx="304800" cy="304800"/>
            <a:chOff x="3696" y="1728"/>
            <a:chExt cx="192" cy="192"/>
          </a:xfrm>
        </p:grpSpPr>
        <p:sp>
          <p:nvSpPr>
            <p:cNvPr id="26597" name="Oval 596"/>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598" name="Oval 597"/>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599" name="Oval 598"/>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600" name="Oval 599"/>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6007" name="Oval 600"/>
          <p:cNvSpPr>
            <a:spLocks noChangeArrowheads="1"/>
          </p:cNvSpPr>
          <p:nvPr/>
        </p:nvSpPr>
        <p:spPr bwMode="auto">
          <a:xfrm>
            <a:off x="5334000" y="4267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008" name="Oval 601"/>
          <p:cNvSpPr>
            <a:spLocks noChangeArrowheads="1"/>
          </p:cNvSpPr>
          <p:nvPr/>
        </p:nvSpPr>
        <p:spPr bwMode="auto">
          <a:xfrm>
            <a:off x="5486400" y="4419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009" name="Oval 602"/>
          <p:cNvSpPr>
            <a:spLocks noChangeArrowheads="1"/>
          </p:cNvSpPr>
          <p:nvPr/>
        </p:nvSpPr>
        <p:spPr bwMode="auto">
          <a:xfrm>
            <a:off x="5638800" y="4572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010" name="Oval 603"/>
          <p:cNvSpPr>
            <a:spLocks noChangeArrowheads="1"/>
          </p:cNvSpPr>
          <p:nvPr/>
        </p:nvSpPr>
        <p:spPr bwMode="auto">
          <a:xfrm>
            <a:off x="5791200" y="4724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011" name="Oval 604"/>
          <p:cNvSpPr>
            <a:spLocks noChangeArrowheads="1"/>
          </p:cNvSpPr>
          <p:nvPr/>
        </p:nvSpPr>
        <p:spPr bwMode="auto">
          <a:xfrm>
            <a:off x="5410200" y="4191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012" name="Oval 605"/>
          <p:cNvSpPr>
            <a:spLocks noChangeArrowheads="1"/>
          </p:cNvSpPr>
          <p:nvPr/>
        </p:nvSpPr>
        <p:spPr bwMode="auto">
          <a:xfrm>
            <a:off x="5562600" y="4343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013" name="Oval 606"/>
          <p:cNvSpPr>
            <a:spLocks noChangeArrowheads="1"/>
          </p:cNvSpPr>
          <p:nvPr/>
        </p:nvSpPr>
        <p:spPr bwMode="auto">
          <a:xfrm>
            <a:off x="5715000" y="4495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6014" name="Group 607"/>
          <p:cNvGrpSpPr>
            <a:grpSpLocks/>
          </p:cNvGrpSpPr>
          <p:nvPr/>
        </p:nvGrpSpPr>
        <p:grpSpPr bwMode="auto">
          <a:xfrm flipH="1">
            <a:off x="5410200" y="4495800"/>
            <a:ext cx="304800" cy="304800"/>
            <a:chOff x="3696" y="1728"/>
            <a:chExt cx="192" cy="192"/>
          </a:xfrm>
        </p:grpSpPr>
        <p:sp>
          <p:nvSpPr>
            <p:cNvPr id="26593" name="Oval 608"/>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594" name="Oval 609"/>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595" name="Oval 610"/>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596" name="Oval 611"/>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6015" name="Oval 612"/>
          <p:cNvSpPr>
            <a:spLocks noChangeArrowheads="1"/>
          </p:cNvSpPr>
          <p:nvPr/>
        </p:nvSpPr>
        <p:spPr bwMode="auto">
          <a:xfrm>
            <a:off x="5486400" y="4191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016" name="Oval 613"/>
          <p:cNvSpPr>
            <a:spLocks noChangeArrowheads="1"/>
          </p:cNvSpPr>
          <p:nvPr/>
        </p:nvSpPr>
        <p:spPr bwMode="auto">
          <a:xfrm>
            <a:off x="5638800" y="4343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017" name="Oval 614"/>
          <p:cNvSpPr>
            <a:spLocks noChangeArrowheads="1"/>
          </p:cNvSpPr>
          <p:nvPr/>
        </p:nvSpPr>
        <p:spPr bwMode="auto">
          <a:xfrm>
            <a:off x="5791200" y="4495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018" name="Oval 615"/>
          <p:cNvSpPr>
            <a:spLocks noChangeArrowheads="1"/>
          </p:cNvSpPr>
          <p:nvPr/>
        </p:nvSpPr>
        <p:spPr bwMode="auto">
          <a:xfrm>
            <a:off x="5715000" y="4267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6019" name="Group 616"/>
          <p:cNvGrpSpPr>
            <a:grpSpLocks/>
          </p:cNvGrpSpPr>
          <p:nvPr/>
        </p:nvGrpSpPr>
        <p:grpSpPr bwMode="auto">
          <a:xfrm flipH="1">
            <a:off x="5562600" y="4419600"/>
            <a:ext cx="304800" cy="304800"/>
            <a:chOff x="3696" y="1728"/>
            <a:chExt cx="192" cy="192"/>
          </a:xfrm>
        </p:grpSpPr>
        <p:sp>
          <p:nvSpPr>
            <p:cNvPr id="26589" name="Oval 617"/>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590" name="Oval 618"/>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591" name="Oval 619"/>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592" name="Oval 620"/>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6020" name="Oval 621"/>
          <p:cNvSpPr>
            <a:spLocks noChangeArrowheads="1"/>
          </p:cNvSpPr>
          <p:nvPr/>
        </p:nvSpPr>
        <p:spPr bwMode="auto">
          <a:xfrm>
            <a:off x="4648200" y="3733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021" name="Oval 622"/>
          <p:cNvSpPr>
            <a:spLocks noChangeArrowheads="1"/>
          </p:cNvSpPr>
          <p:nvPr/>
        </p:nvSpPr>
        <p:spPr bwMode="auto">
          <a:xfrm>
            <a:off x="4800600" y="3886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022" name="Oval 623"/>
          <p:cNvSpPr>
            <a:spLocks noChangeArrowheads="1"/>
          </p:cNvSpPr>
          <p:nvPr/>
        </p:nvSpPr>
        <p:spPr bwMode="auto">
          <a:xfrm>
            <a:off x="4876800" y="3810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023" name="Oval 624"/>
          <p:cNvSpPr>
            <a:spLocks noChangeArrowheads="1"/>
          </p:cNvSpPr>
          <p:nvPr/>
        </p:nvSpPr>
        <p:spPr bwMode="auto">
          <a:xfrm>
            <a:off x="4648200" y="3733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024" name="Oval 625"/>
          <p:cNvSpPr>
            <a:spLocks noChangeArrowheads="1"/>
          </p:cNvSpPr>
          <p:nvPr/>
        </p:nvSpPr>
        <p:spPr bwMode="auto">
          <a:xfrm>
            <a:off x="4800600" y="3886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025" name="Oval 626"/>
          <p:cNvSpPr>
            <a:spLocks noChangeArrowheads="1"/>
          </p:cNvSpPr>
          <p:nvPr/>
        </p:nvSpPr>
        <p:spPr bwMode="auto">
          <a:xfrm>
            <a:off x="4953000" y="4038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026" name="Oval 627"/>
          <p:cNvSpPr>
            <a:spLocks noChangeArrowheads="1"/>
          </p:cNvSpPr>
          <p:nvPr/>
        </p:nvSpPr>
        <p:spPr bwMode="auto">
          <a:xfrm>
            <a:off x="4876800" y="3810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027" name="Oval 628"/>
          <p:cNvSpPr>
            <a:spLocks noChangeArrowheads="1"/>
          </p:cNvSpPr>
          <p:nvPr/>
        </p:nvSpPr>
        <p:spPr bwMode="auto">
          <a:xfrm>
            <a:off x="5029200" y="3962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028" name="Oval 629"/>
          <p:cNvSpPr>
            <a:spLocks noChangeArrowheads="1"/>
          </p:cNvSpPr>
          <p:nvPr/>
        </p:nvSpPr>
        <p:spPr bwMode="auto">
          <a:xfrm>
            <a:off x="4953000" y="3810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029" name="Oval 630"/>
          <p:cNvSpPr>
            <a:spLocks noChangeArrowheads="1"/>
          </p:cNvSpPr>
          <p:nvPr/>
        </p:nvSpPr>
        <p:spPr bwMode="auto">
          <a:xfrm>
            <a:off x="5105400" y="3962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030" name="Oval 631"/>
          <p:cNvSpPr>
            <a:spLocks noChangeArrowheads="1"/>
          </p:cNvSpPr>
          <p:nvPr/>
        </p:nvSpPr>
        <p:spPr bwMode="auto">
          <a:xfrm>
            <a:off x="5029200" y="3733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031" name="Oval 632"/>
          <p:cNvSpPr>
            <a:spLocks noChangeArrowheads="1"/>
          </p:cNvSpPr>
          <p:nvPr/>
        </p:nvSpPr>
        <p:spPr bwMode="auto">
          <a:xfrm>
            <a:off x="5181600" y="3886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6032" name="Group 633"/>
          <p:cNvGrpSpPr>
            <a:grpSpLocks/>
          </p:cNvGrpSpPr>
          <p:nvPr/>
        </p:nvGrpSpPr>
        <p:grpSpPr bwMode="auto">
          <a:xfrm flipH="1">
            <a:off x="4724400" y="3733800"/>
            <a:ext cx="304800" cy="304800"/>
            <a:chOff x="3696" y="1728"/>
            <a:chExt cx="192" cy="192"/>
          </a:xfrm>
        </p:grpSpPr>
        <p:sp>
          <p:nvSpPr>
            <p:cNvPr id="26585" name="Oval 634"/>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586" name="Oval 635"/>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587" name="Oval 636"/>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588" name="Oval 637"/>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6033" name="Oval 638"/>
          <p:cNvSpPr>
            <a:spLocks noChangeArrowheads="1"/>
          </p:cNvSpPr>
          <p:nvPr/>
        </p:nvSpPr>
        <p:spPr bwMode="auto">
          <a:xfrm>
            <a:off x="4648200" y="4114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034" name="Oval 639"/>
          <p:cNvSpPr>
            <a:spLocks noChangeArrowheads="1"/>
          </p:cNvSpPr>
          <p:nvPr/>
        </p:nvSpPr>
        <p:spPr bwMode="auto">
          <a:xfrm>
            <a:off x="4724400" y="4343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035" name="Oval 640"/>
          <p:cNvSpPr>
            <a:spLocks noChangeArrowheads="1"/>
          </p:cNvSpPr>
          <p:nvPr/>
        </p:nvSpPr>
        <p:spPr bwMode="auto">
          <a:xfrm>
            <a:off x="4648200" y="4114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036" name="Oval 641"/>
          <p:cNvSpPr>
            <a:spLocks noChangeArrowheads="1"/>
          </p:cNvSpPr>
          <p:nvPr/>
        </p:nvSpPr>
        <p:spPr bwMode="auto">
          <a:xfrm>
            <a:off x="4724400" y="4114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037" name="Oval 642"/>
          <p:cNvSpPr>
            <a:spLocks noChangeArrowheads="1"/>
          </p:cNvSpPr>
          <p:nvPr/>
        </p:nvSpPr>
        <p:spPr bwMode="auto">
          <a:xfrm>
            <a:off x="4648200" y="3886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038" name="Oval 643"/>
          <p:cNvSpPr>
            <a:spLocks noChangeArrowheads="1"/>
          </p:cNvSpPr>
          <p:nvPr/>
        </p:nvSpPr>
        <p:spPr bwMode="auto">
          <a:xfrm>
            <a:off x="4800600" y="3962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039" name="Oval 644"/>
          <p:cNvSpPr>
            <a:spLocks noChangeArrowheads="1"/>
          </p:cNvSpPr>
          <p:nvPr/>
        </p:nvSpPr>
        <p:spPr bwMode="auto">
          <a:xfrm>
            <a:off x="4953000" y="4114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040" name="Oval 645"/>
          <p:cNvSpPr>
            <a:spLocks noChangeArrowheads="1"/>
          </p:cNvSpPr>
          <p:nvPr/>
        </p:nvSpPr>
        <p:spPr bwMode="auto">
          <a:xfrm>
            <a:off x="5105400" y="4267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041" name="Oval 646"/>
          <p:cNvSpPr>
            <a:spLocks noChangeArrowheads="1"/>
          </p:cNvSpPr>
          <p:nvPr/>
        </p:nvSpPr>
        <p:spPr bwMode="auto">
          <a:xfrm>
            <a:off x="5257800" y="4419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042" name="Oval 647"/>
          <p:cNvSpPr>
            <a:spLocks noChangeArrowheads="1"/>
          </p:cNvSpPr>
          <p:nvPr/>
        </p:nvSpPr>
        <p:spPr bwMode="auto">
          <a:xfrm>
            <a:off x="4876800" y="3886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043" name="Oval 648"/>
          <p:cNvSpPr>
            <a:spLocks noChangeArrowheads="1"/>
          </p:cNvSpPr>
          <p:nvPr/>
        </p:nvSpPr>
        <p:spPr bwMode="auto">
          <a:xfrm>
            <a:off x="5029200" y="4038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044" name="Oval 649"/>
          <p:cNvSpPr>
            <a:spLocks noChangeArrowheads="1"/>
          </p:cNvSpPr>
          <p:nvPr/>
        </p:nvSpPr>
        <p:spPr bwMode="auto">
          <a:xfrm>
            <a:off x="5181600" y="4191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045" name="Oval 650"/>
          <p:cNvSpPr>
            <a:spLocks noChangeArrowheads="1"/>
          </p:cNvSpPr>
          <p:nvPr/>
        </p:nvSpPr>
        <p:spPr bwMode="auto">
          <a:xfrm>
            <a:off x="5334000" y="4343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6046" name="Group 651"/>
          <p:cNvGrpSpPr>
            <a:grpSpLocks/>
          </p:cNvGrpSpPr>
          <p:nvPr/>
        </p:nvGrpSpPr>
        <p:grpSpPr bwMode="auto">
          <a:xfrm flipH="1">
            <a:off x="4876800" y="4191000"/>
            <a:ext cx="304800" cy="304800"/>
            <a:chOff x="3696" y="1728"/>
            <a:chExt cx="192" cy="192"/>
          </a:xfrm>
        </p:grpSpPr>
        <p:sp>
          <p:nvSpPr>
            <p:cNvPr id="26581" name="Oval 652"/>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582" name="Oval 653"/>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583" name="Oval 654"/>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584" name="Oval 655"/>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6047" name="Oval 656"/>
          <p:cNvSpPr>
            <a:spLocks noChangeArrowheads="1"/>
          </p:cNvSpPr>
          <p:nvPr/>
        </p:nvSpPr>
        <p:spPr bwMode="auto">
          <a:xfrm>
            <a:off x="4953000" y="4114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048" name="Oval 657"/>
          <p:cNvSpPr>
            <a:spLocks noChangeArrowheads="1"/>
          </p:cNvSpPr>
          <p:nvPr/>
        </p:nvSpPr>
        <p:spPr bwMode="auto">
          <a:xfrm>
            <a:off x="5105400" y="4267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049" name="Oval 658"/>
          <p:cNvSpPr>
            <a:spLocks noChangeArrowheads="1"/>
          </p:cNvSpPr>
          <p:nvPr/>
        </p:nvSpPr>
        <p:spPr bwMode="auto">
          <a:xfrm>
            <a:off x="5257800" y="4419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050" name="Oval 659"/>
          <p:cNvSpPr>
            <a:spLocks noChangeArrowheads="1"/>
          </p:cNvSpPr>
          <p:nvPr/>
        </p:nvSpPr>
        <p:spPr bwMode="auto">
          <a:xfrm>
            <a:off x="5410200" y="4572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051" name="Oval 660"/>
          <p:cNvSpPr>
            <a:spLocks noChangeArrowheads="1"/>
          </p:cNvSpPr>
          <p:nvPr/>
        </p:nvSpPr>
        <p:spPr bwMode="auto">
          <a:xfrm>
            <a:off x="5029200" y="4038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052" name="Oval 661"/>
          <p:cNvSpPr>
            <a:spLocks noChangeArrowheads="1"/>
          </p:cNvSpPr>
          <p:nvPr/>
        </p:nvSpPr>
        <p:spPr bwMode="auto">
          <a:xfrm>
            <a:off x="5181600" y="4191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053" name="Oval 662"/>
          <p:cNvSpPr>
            <a:spLocks noChangeArrowheads="1"/>
          </p:cNvSpPr>
          <p:nvPr/>
        </p:nvSpPr>
        <p:spPr bwMode="auto">
          <a:xfrm>
            <a:off x="5334000" y="4343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054" name="Oval 663"/>
          <p:cNvSpPr>
            <a:spLocks noChangeArrowheads="1"/>
          </p:cNvSpPr>
          <p:nvPr/>
        </p:nvSpPr>
        <p:spPr bwMode="auto">
          <a:xfrm>
            <a:off x="5486400" y="4495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6055" name="Group 664"/>
          <p:cNvGrpSpPr>
            <a:grpSpLocks/>
          </p:cNvGrpSpPr>
          <p:nvPr/>
        </p:nvGrpSpPr>
        <p:grpSpPr bwMode="auto">
          <a:xfrm flipH="1">
            <a:off x="5029200" y="4343400"/>
            <a:ext cx="304800" cy="304800"/>
            <a:chOff x="3696" y="1728"/>
            <a:chExt cx="192" cy="192"/>
          </a:xfrm>
        </p:grpSpPr>
        <p:sp>
          <p:nvSpPr>
            <p:cNvPr id="26577" name="Oval 665"/>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578" name="Oval 666"/>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579" name="Oval 667"/>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580" name="Oval 668"/>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6056" name="Oval 669"/>
          <p:cNvSpPr>
            <a:spLocks noChangeArrowheads="1"/>
          </p:cNvSpPr>
          <p:nvPr/>
        </p:nvSpPr>
        <p:spPr bwMode="auto">
          <a:xfrm>
            <a:off x="5105400" y="4038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057" name="Oval 670"/>
          <p:cNvSpPr>
            <a:spLocks noChangeArrowheads="1"/>
          </p:cNvSpPr>
          <p:nvPr/>
        </p:nvSpPr>
        <p:spPr bwMode="auto">
          <a:xfrm>
            <a:off x="5257800" y="4191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058" name="Oval 671"/>
          <p:cNvSpPr>
            <a:spLocks noChangeArrowheads="1"/>
          </p:cNvSpPr>
          <p:nvPr/>
        </p:nvSpPr>
        <p:spPr bwMode="auto">
          <a:xfrm>
            <a:off x="5410200" y="4343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059" name="Oval 672"/>
          <p:cNvSpPr>
            <a:spLocks noChangeArrowheads="1"/>
          </p:cNvSpPr>
          <p:nvPr/>
        </p:nvSpPr>
        <p:spPr bwMode="auto">
          <a:xfrm>
            <a:off x="5562600" y="4495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060" name="Oval 673"/>
          <p:cNvSpPr>
            <a:spLocks noChangeArrowheads="1"/>
          </p:cNvSpPr>
          <p:nvPr/>
        </p:nvSpPr>
        <p:spPr bwMode="auto">
          <a:xfrm>
            <a:off x="5181600" y="3962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061" name="Oval 674"/>
          <p:cNvSpPr>
            <a:spLocks noChangeArrowheads="1"/>
          </p:cNvSpPr>
          <p:nvPr/>
        </p:nvSpPr>
        <p:spPr bwMode="auto">
          <a:xfrm>
            <a:off x="5334000" y="4114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062" name="Oval 675"/>
          <p:cNvSpPr>
            <a:spLocks noChangeArrowheads="1"/>
          </p:cNvSpPr>
          <p:nvPr/>
        </p:nvSpPr>
        <p:spPr bwMode="auto">
          <a:xfrm>
            <a:off x="5486400" y="4267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063" name="Oval 676"/>
          <p:cNvSpPr>
            <a:spLocks noChangeArrowheads="1"/>
          </p:cNvSpPr>
          <p:nvPr/>
        </p:nvSpPr>
        <p:spPr bwMode="auto">
          <a:xfrm>
            <a:off x="5638800" y="4419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6064" name="Group 677"/>
          <p:cNvGrpSpPr>
            <a:grpSpLocks/>
          </p:cNvGrpSpPr>
          <p:nvPr/>
        </p:nvGrpSpPr>
        <p:grpSpPr bwMode="auto">
          <a:xfrm flipH="1">
            <a:off x="5181600" y="4267200"/>
            <a:ext cx="304800" cy="304800"/>
            <a:chOff x="3696" y="1728"/>
            <a:chExt cx="192" cy="192"/>
          </a:xfrm>
        </p:grpSpPr>
        <p:sp>
          <p:nvSpPr>
            <p:cNvPr id="26573" name="Oval 678"/>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574" name="Oval 679"/>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575" name="Oval 680"/>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576" name="Oval 681"/>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6065" name="Oval 682"/>
          <p:cNvSpPr>
            <a:spLocks noChangeArrowheads="1"/>
          </p:cNvSpPr>
          <p:nvPr/>
        </p:nvSpPr>
        <p:spPr bwMode="auto">
          <a:xfrm>
            <a:off x="4724400" y="4419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066" name="Oval 683"/>
          <p:cNvSpPr>
            <a:spLocks noChangeArrowheads="1"/>
          </p:cNvSpPr>
          <p:nvPr/>
        </p:nvSpPr>
        <p:spPr bwMode="auto">
          <a:xfrm>
            <a:off x="4876800" y="4572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067" name="Oval 684"/>
          <p:cNvSpPr>
            <a:spLocks noChangeArrowheads="1"/>
          </p:cNvSpPr>
          <p:nvPr/>
        </p:nvSpPr>
        <p:spPr bwMode="auto">
          <a:xfrm>
            <a:off x="5029200" y="4724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068" name="Oval 685"/>
          <p:cNvSpPr>
            <a:spLocks noChangeArrowheads="1"/>
          </p:cNvSpPr>
          <p:nvPr/>
        </p:nvSpPr>
        <p:spPr bwMode="auto">
          <a:xfrm>
            <a:off x="4800600" y="4343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069" name="Oval 686"/>
          <p:cNvSpPr>
            <a:spLocks noChangeArrowheads="1"/>
          </p:cNvSpPr>
          <p:nvPr/>
        </p:nvSpPr>
        <p:spPr bwMode="auto">
          <a:xfrm>
            <a:off x="4953000" y="4495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070" name="Oval 687"/>
          <p:cNvSpPr>
            <a:spLocks noChangeArrowheads="1"/>
          </p:cNvSpPr>
          <p:nvPr/>
        </p:nvSpPr>
        <p:spPr bwMode="auto">
          <a:xfrm>
            <a:off x="5105400" y="4648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6071" name="Group 688"/>
          <p:cNvGrpSpPr>
            <a:grpSpLocks/>
          </p:cNvGrpSpPr>
          <p:nvPr/>
        </p:nvGrpSpPr>
        <p:grpSpPr bwMode="auto">
          <a:xfrm flipH="1">
            <a:off x="4648200" y="4495800"/>
            <a:ext cx="304800" cy="304800"/>
            <a:chOff x="3696" y="1728"/>
            <a:chExt cx="192" cy="192"/>
          </a:xfrm>
        </p:grpSpPr>
        <p:sp>
          <p:nvSpPr>
            <p:cNvPr id="26569" name="Oval 689"/>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570" name="Oval 690"/>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571" name="Oval 691"/>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572" name="Oval 692"/>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6072" name="Oval 693"/>
          <p:cNvSpPr>
            <a:spLocks noChangeArrowheads="1"/>
          </p:cNvSpPr>
          <p:nvPr/>
        </p:nvSpPr>
        <p:spPr bwMode="auto">
          <a:xfrm>
            <a:off x="4724400" y="4419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073" name="Oval 694"/>
          <p:cNvSpPr>
            <a:spLocks noChangeArrowheads="1"/>
          </p:cNvSpPr>
          <p:nvPr/>
        </p:nvSpPr>
        <p:spPr bwMode="auto">
          <a:xfrm>
            <a:off x="4876800" y="4572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074" name="Oval 695"/>
          <p:cNvSpPr>
            <a:spLocks noChangeArrowheads="1"/>
          </p:cNvSpPr>
          <p:nvPr/>
        </p:nvSpPr>
        <p:spPr bwMode="auto">
          <a:xfrm>
            <a:off x="5029200" y="4724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075" name="Oval 696"/>
          <p:cNvSpPr>
            <a:spLocks noChangeArrowheads="1"/>
          </p:cNvSpPr>
          <p:nvPr/>
        </p:nvSpPr>
        <p:spPr bwMode="auto">
          <a:xfrm>
            <a:off x="5181600" y="4876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076" name="Oval 697"/>
          <p:cNvSpPr>
            <a:spLocks noChangeArrowheads="1"/>
          </p:cNvSpPr>
          <p:nvPr/>
        </p:nvSpPr>
        <p:spPr bwMode="auto">
          <a:xfrm>
            <a:off x="4800600" y="4343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077" name="Oval 698"/>
          <p:cNvSpPr>
            <a:spLocks noChangeArrowheads="1"/>
          </p:cNvSpPr>
          <p:nvPr/>
        </p:nvSpPr>
        <p:spPr bwMode="auto">
          <a:xfrm>
            <a:off x="4953000" y="4495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078" name="Oval 699"/>
          <p:cNvSpPr>
            <a:spLocks noChangeArrowheads="1"/>
          </p:cNvSpPr>
          <p:nvPr/>
        </p:nvSpPr>
        <p:spPr bwMode="auto">
          <a:xfrm>
            <a:off x="5105400" y="4648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6079" name="Group 700"/>
          <p:cNvGrpSpPr>
            <a:grpSpLocks/>
          </p:cNvGrpSpPr>
          <p:nvPr/>
        </p:nvGrpSpPr>
        <p:grpSpPr bwMode="auto">
          <a:xfrm flipH="1">
            <a:off x="4800600" y="4648200"/>
            <a:ext cx="304800" cy="304800"/>
            <a:chOff x="3696" y="1728"/>
            <a:chExt cx="192" cy="192"/>
          </a:xfrm>
        </p:grpSpPr>
        <p:sp>
          <p:nvSpPr>
            <p:cNvPr id="26565" name="Oval 701"/>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566" name="Oval 702"/>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567" name="Oval 703"/>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568" name="Oval 704"/>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6080" name="Oval 705"/>
          <p:cNvSpPr>
            <a:spLocks noChangeArrowheads="1"/>
          </p:cNvSpPr>
          <p:nvPr/>
        </p:nvSpPr>
        <p:spPr bwMode="auto">
          <a:xfrm>
            <a:off x="4876800" y="4343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081" name="Oval 706"/>
          <p:cNvSpPr>
            <a:spLocks noChangeArrowheads="1"/>
          </p:cNvSpPr>
          <p:nvPr/>
        </p:nvSpPr>
        <p:spPr bwMode="auto">
          <a:xfrm>
            <a:off x="5029200" y="4495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082" name="Oval 707"/>
          <p:cNvSpPr>
            <a:spLocks noChangeArrowheads="1"/>
          </p:cNvSpPr>
          <p:nvPr/>
        </p:nvSpPr>
        <p:spPr bwMode="auto">
          <a:xfrm>
            <a:off x="5181600" y="4648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083" name="Oval 708"/>
          <p:cNvSpPr>
            <a:spLocks noChangeArrowheads="1"/>
          </p:cNvSpPr>
          <p:nvPr/>
        </p:nvSpPr>
        <p:spPr bwMode="auto">
          <a:xfrm>
            <a:off x="5105400" y="4419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6084" name="Group 709"/>
          <p:cNvGrpSpPr>
            <a:grpSpLocks/>
          </p:cNvGrpSpPr>
          <p:nvPr/>
        </p:nvGrpSpPr>
        <p:grpSpPr bwMode="auto">
          <a:xfrm flipH="1">
            <a:off x="4953000" y="4572000"/>
            <a:ext cx="304800" cy="304800"/>
            <a:chOff x="3696" y="1728"/>
            <a:chExt cx="192" cy="192"/>
          </a:xfrm>
        </p:grpSpPr>
        <p:sp>
          <p:nvSpPr>
            <p:cNvPr id="26561" name="Oval 710"/>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562" name="Oval 711"/>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563" name="Oval 712"/>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564" name="Oval 713"/>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6085" name="Group 714"/>
          <p:cNvGrpSpPr>
            <a:grpSpLocks/>
          </p:cNvGrpSpPr>
          <p:nvPr/>
        </p:nvGrpSpPr>
        <p:grpSpPr bwMode="auto">
          <a:xfrm>
            <a:off x="2438400" y="3657600"/>
            <a:ext cx="533400" cy="533400"/>
            <a:chOff x="1104" y="1632"/>
            <a:chExt cx="336" cy="336"/>
          </a:xfrm>
        </p:grpSpPr>
        <p:sp>
          <p:nvSpPr>
            <p:cNvPr id="26557" name="AutoShape 715"/>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558" name="AutoShape 716"/>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559" name="AutoShape 717"/>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560" name="AutoShape 718"/>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6086" name="Group 719"/>
          <p:cNvGrpSpPr>
            <a:grpSpLocks/>
          </p:cNvGrpSpPr>
          <p:nvPr/>
        </p:nvGrpSpPr>
        <p:grpSpPr bwMode="auto">
          <a:xfrm rot="-5400000">
            <a:off x="3048000" y="4267200"/>
            <a:ext cx="533400" cy="533400"/>
            <a:chOff x="1104" y="1632"/>
            <a:chExt cx="336" cy="336"/>
          </a:xfrm>
        </p:grpSpPr>
        <p:sp>
          <p:nvSpPr>
            <p:cNvPr id="26553" name="AutoShape 720"/>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554" name="AutoShape 721"/>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555" name="AutoShape 722"/>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556" name="AutoShape 723"/>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6087" name="Group 724"/>
          <p:cNvGrpSpPr>
            <a:grpSpLocks/>
          </p:cNvGrpSpPr>
          <p:nvPr/>
        </p:nvGrpSpPr>
        <p:grpSpPr bwMode="auto">
          <a:xfrm>
            <a:off x="2590800" y="3810000"/>
            <a:ext cx="533400" cy="533400"/>
            <a:chOff x="1104" y="1632"/>
            <a:chExt cx="336" cy="336"/>
          </a:xfrm>
        </p:grpSpPr>
        <p:sp>
          <p:nvSpPr>
            <p:cNvPr id="26549" name="AutoShape 725"/>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550" name="AutoShape 726"/>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551" name="AutoShape 727"/>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552" name="AutoShape 728"/>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6088" name="Group 729"/>
          <p:cNvGrpSpPr>
            <a:grpSpLocks/>
          </p:cNvGrpSpPr>
          <p:nvPr/>
        </p:nvGrpSpPr>
        <p:grpSpPr bwMode="auto">
          <a:xfrm rot="-5400000">
            <a:off x="2743200" y="3962400"/>
            <a:ext cx="533400" cy="533400"/>
            <a:chOff x="1104" y="1632"/>
            <a:chExt cx="336" cy="336"/>
          </a:xfrm>
        </p:grpSpPr>
        <p:sp>
          <p:nvSpPr>
            <p:cNvPr id="26545" name="AutoShape 730"/>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546" name="AutoShape 731"/>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547" name="AutoShape 732"/>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548" name="AutoShape 733"/>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6089" name="Group 734"/>
          <p:cNvGrpSpPr>
            <a:grpSpLocks/>
          </p:cNvGrpSpPr>
          <p:nvPr/>
        </p:nvGrpSpPr>
        <p:grpSpPr bwMode="auto">
          <a:xfrm>
            <a:off x="2286000" y="3886200"/>
            <a:ext cx="533400" cy="533400"/>
            <a:chOff x="1104" y="1632"/>
            <a:chExt cx="336" cy="336"/>
          </a:xfrm>
        </p:grpSpPr>
        <p:sp>
          <p:nvSpPr>
            <p:cNvPr id="26541" name="AutoShape 735"/>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542" name="AutoShape 736"/>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543" name="AutoShape 737"/>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544" name="AutoShape 738"/>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6090" name="Group 739"/>
          <p:cNvGrpSpPr>
            <a:grpSpLocks/>
          </p:cNvGrpSpPr>
          <p:nvPr/>
        </p:nvGrpSpPr>
        <p:grpSpPr bwMode="auto">
          <a:xfrm rot="-5400000">
            <a:off x="2438400" y="4038600"/>
            <a:ext cx="533400" cy="533400"/>
            <a:chOff x="1104" y="1632"/>
            <a:chExt cx="336" cy="336"/>
          </a:xfrm>
        </p:grpSpPr>
        <p:sp>
          <p:nvSpPr>
            <p:cNvPr id="26537" name="AutoShape 740"/>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538" name="AutoShape 741"/>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539" name="AutoShape 742"/>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540" name="AutoShape 743"/>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6091" name="Group 744"/>
          <p:cNvGrpSpPr>
            <a:grpSpLocks/>
          </p:cNvGrpSpPr>
          <p:nvPr/>
        </p:nvGrpSpPr>
        <p:grpSpPr bwMode="auto">
          <a:xfrm>
            <a:off x="2438400" y="4038600"/>
            <a:ext cx="533400" cy="533400"/>
            <a:chOff x="1104" y="1632"/>
            <a:chExt cx="336" cy="336"/>
          </a:xfrm>
        </p:grpSpPr>
        <p:sp>
          <p:nvSpPr>
            <p:cNvPr id="26533" name="AutoShape 745"/>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534" name="AutoShape 746"/>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535" name="AutoShape 747"/>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536" name="AutoShape 748"/>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6092" name="Group 749"/>
          <p:cNvGrpSpPr>
            <a:grpSpLocks/>
          </p:cNvGrpSpPr>
          <p:nvPr/>
        </p:nvGrpSpPr>
        <p:grpSpPr bwMode="auto">
          <a:xfrm>
            <a:off x="2590800" y="3810000"/>
            <a:ext cx="533400" cy="533400"/>
            <a:chOff x="1104" y="1632"/>
            <a:chExt cx="336" cy="336"/>
          </a:xfrm>
        </p:grpSpPr>
        <p:sp>
          <p:nvSpPr>
            <p:cNvPr id="26529" name="AutoShape 750"/>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530" name="AutoShape 751"/>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531" name="AutoShape 752"/>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532" name="AutoShape 753"/>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6093" name="Group 754"/>
          <p:cNvGrpSpPr>
            <a:grpSpLocks/>
          </p:cNvGrpSpPr>
          <p:nvPr/>
        </p:nvGrpSpPr>
        <p:grpSpPr bwMode="auto">
          <a:xfrm rot="-5400000">
            <a:off x="2743200" y="3962400"/>
            <a:ext cx="533400" cy="533400"/>
            <a:chOff x="1104" y="1632"/>
            <a:chExt cx="336" cy="336"/>
          </a:xfrm>
        </p:grpSpPr>
        <p:sp>
          <p:nvSpPr>
            <p:cNvPr id="26525" name="AutoShape 755"/>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526" name="AutoShape 756"/>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527" name="AutoShape 757"/>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528" name="AutoShape 758"/>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6094" name="Group 759"/>
          <p:cNvGrpSpPr>
            <a:grpSpLocks/>
          </p:cNvGrpSpPr>
          <p:nvPr/>
        </p:nvGrpSpPr>
        <p:grpSpPr bwMode="auto">
          <a:xfrm>
            <a:off x="2743200" y="3962400"/>
            <a:ext cx="533400" cy="533400"/>
            <a:chOff x="1104" y="1632"/>
            <a:chExt cx="336" cy="336"/>
          </a:xfrm>
        </p:grpSpPr>
        <p:sp>
          <p:nvSpPr>
            <p:cNvPr id="26521" name="AutoShape 760"/>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522" name="AutoShape 761"/>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523" name="AutoShape 762"/>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524" name="AutoShape 763"/>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6095" name="Group 764"/>
          <p:cNvGrpSpPr>
            <a:grpSpLocks/>
          </p:cNvGrpSpPr>
          <p:nvPr/>
        </p:nvGrpSpPr>
        <p:grpSpPr bwMode="auto">
          <a:xfrm>
            <a:off x="2438400" y="4038600"/>
            <a:ext cx="533400" cy="533400"/>
            <a:chOff x="1104" y="1632"/>
            <a:chExt cx="336" cy="336"/>
          </a:xfrm>
        </p:grpSpPr>
        <p:sp>
          <p:nvSpPr>
            <p:cNvPr id="26517" name="AutoShape 765"/>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518" name="AutoShape 766"/>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519" name="AutoShape 767"/>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520" name="AutoShape 768"/>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6096" name="Group 769"/>
          <p:cNvGrpSpPr>
            <a:grpSpLocks/>
          </p:cNvGrpSpPr>
          <p:nvPr/>
        </p:nvGrpSpPr>
        <p:grpSpPr bwMode="auto">
          <a:xfrm rot="-5400000">
            <a:off x="2590800" y="4191000"/>
            <a:ext cx="533400" cy="533400"/>
            <a:chOff x="1104" y="1632"/>
            <a:chExt cx="336" cy="336"/>
          </a:xfrm>
        </p:grpSpPr>
        <p:sp>
          <p:nvSpPr>
            <p:cNvPr id="26513" name="AutoShape 770"/>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514" name="AutoShape 771"/>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515" name="AutoShape 772"/>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516" name="AutoShape 773"/>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6097" name="Group 774"/>
          <p:cNvGrpSpPr>
            <a:grpSpLocks/>
          </p:cNvGrpSpPr>
          <p:nvPr/>
        </p:nvGrpSpPr>
        <p:grpSpPr bwMode="auto">
          <a:xfrm>
            <a:off x="2590800" y="4191000"/>
            <a:ext cx="533400" cy="533400"/>
            <a:chOff x="1104" y="1632"/>
            <a:chExt cx="336" cy="336"/>
          </a:xfrm>
        </p:grpSpPr>
        <p:sp>
          <p:nvSpPr>
            <p:cNvPr id="26509" name="AutoShape 775"/>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510" name="AutoShape 776"/>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511" name="AutoShape 777"/>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512" name="AutoShape 778"/>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6098" name="Group 779"/>
          <p:cNvGrpSpPr>
            <a:grpSpLocks/>
          </p:cNvGrpSpPr>
          <p:nvPr/>
        </p:nvGrpSpPr>
        <p:grpSpPr bwMode="auto">
          <a:xfrm>
            <a:off x="2743200" y="3962400"/>
            <a:ext cx="533400" cy="533400"/>
            <a:chOff x="1104" y="1632"/>
            <a:chExt cx="336" cy="336"/>
          </a:xfrm>
        </p:grpSpPr>
        <p:sp>
          <p:nvSpPr>
            <p:cNvPr id="26505" name="AutoShape 780"/>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506" name="AutoShape 781"/>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507" name="AutoShape 782"/>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508" name="AutoShape 783"/>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6099" name="Group 784"/>
          <p:cNvGrpSpPr>
            <a:grpSpLocks/>
          </p:cNvGrpSpPr>
          <p:nvPr/>
        </p:nvGrpSpPr>
        <p:grpSpPr bwMode="auto">
          <a:xfrm rot="-5400000">
            <a:off x="2895600" y="4114800"/>
            <a:ext cx="533400" cy="533400"/>
            <a:chOff x="1104" y="1632"/>
            <a:chExt cx="336" cy="336"/>
          </a:xfrm>
        </p:grpSpPr>
        <p:sp>
          <p:nvSpPr>
            <p:cNvPr id="26501" name="AutoShape 785"/>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502" name="AutoShape 786"/>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503" name="AutoShape 787"/>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504" name="AutoShape 788"/>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6100" name="Group 789"/>
          <p:cNvGrpSpPr>
            <a:grpSpLocks/>
          </p:cNvGrpSpPr>
          <p:nvPr/>
        </p:nvGrpSpPr>
        <p:grpSpPr bwMode="auto">
          <a:xfrm>
            <a:off x="2895600" y="4114800"/>
            <a:ext cx="533400" cy="533400"/>
            <a:chOff x="1104" y="1632"/>
            <a:chExt cx="336" cy="336"/>
          </a:xfrm>
        </p:grpSpPr>
        <p:sp>
          <p:nvSpPr>
            <p:cNvPr id="26497" name="AutoShape 790"/>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498" name="AutoShape 791"/>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499" name="AutoShape 792"/>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500" name="AutoShape 793"/>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6101" name="Group 794"/>
          <p:cNvGrpSpPr>
            <a:grpSpLocks/>
          </p:cNvGrpSpPr>
          <p:nvPr/>
        </p:nvGrpSpPr>
        <p:grpSpPr bwMode="auto">
          <a:xfrm>
            <a:off x="2590800" y="4191000"/>
            <a:ext cx="533400" cy="533400"/>
            <a:chOff x="1104" y="1632"/>
            <a:chExt cx="336" cy="336"/>
          </a:xfrm>
        </p:grpSpPr>
        <p:sp>
          <p:nvSpPr>
            <p:cNvPr id="26493" name="AutoShape 795"/>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494" name="AutoShape 796"/>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495" name="AutoShape 797"/>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496" name="AutoShape 798"/>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6102" name="Group 799"/>
          <p:cNvGrpSpPr>
            <a:grpSpLocks/>
          </p:cNvGrpSpPr>
          <p:nvPr/>
        </p:nvGrpSpPr>
        <p:grpSpPr bwMode="auto">
          <a:xfrm rot="-5400000">
            <a:off x="2743200" y="4343400"/>
            <a:ext cx="533400" cy="533400"/>
            <a:chOff x="1104" y="1632"/>
            <a:chExt cx="336" cy="336"/>
          </a:xfrm>
        </p:grpSpPr>
        <p:sp>
          <p:nvSpPr>
            <p:cNvPr id="26489" name="AutoShape 800"/>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490" name="AutoShape 801"/>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491" name="AutoShape 802"/>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492" name="AutoShape 803"/>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6103" name="Group 804"/>
          <p:cNvGrpSpPr>
            <a:grpSpLocks/>
          </p:cNvGrpSpPr>
          <p:nvPr/>
        </p:nvGrpSpPr>
        <p:grpSpPr bwMode="auto">
          <a:xfrm>
            <a:off x="2743200" y="4343400"/>
            <a:ext cx="533400" cy="533400"/>
            <a:chOff x="1104" y="1632"/>
            <a:chExt cx="336" cy="336"/>
          </a:xfrm>
        </p:grpSpPr>
        <p:sp>
          <p:nvSpPr>
            <p:cNvPr id="26485" name="AutoShape 805"/>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486" name="AutoShape 806"/>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487" name="AutoShape 807"/>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488" name="AutoShape 808"/>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6104" name="Group 809"/>
          <p:cNvGrpSpPr>
            <a:grpSpLocks/>
          </p:cNvGrpSpPr>
          <p:nvPr/>
        </p:nvGrpSpPr>
        <p:grpSpPr bwMode="auto">
          <a:xfrm>
            <a:off x="2895600" y="4114800"/>
            <a:ext cx="533400" cy="533400"/>
            <a:chOff x="1104" y="1632"/>
            <a:chExt cx="336" cy="336"/>
          </a:xfrm>
        </p:grpSpPr>
        <p:sp>
          <p:nvSpPr>
            <p:cNvPr id="26481" name="AutoShape 810"/>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482" name="AutoShape 811"/>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483" name="AutoShape 812"/>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484" name="AutoShape 813"/>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6105" name="Group 814"/>
          <p:cNvGrpSpPr>
            <a:grpSpLocks/>
          </p:cNvGrpSpPr>
          <p:nvPr/>
        </p:nvGrpSpPr>
        <p:grpSpPr bwMode="auto">
          <a:xfrm rot="-5400000">
            <a:off x="3048000" y="4267200"/>
            <a:ext cx="533400" cy="533400"/>
            <a:chOff x="1104" y="1632"/>
            <a:chExt cx="336" cy="336"/>
          </a:xfrm>
        </p:grpSpPr>
        <p:sp>
          <p:nvSpPr>
            <p:cNvPr id="26477" name="AutoShape 815"/>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478" name="AutoShape 816"/>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479" name="AutoShape 817"/>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480" name="AutoShape 818"/>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6106" name="Group 819"/>
          <p:cNvGrpSpPr>
            <a:grpSpLocks/>
          </p:cNvGrpSpPr>
          <p:nvPr/>
        </p:nvGrpSpPr>
        <p:grpSpPr bwMode="auto">
          <a:xfrm>
            <a:off x="3048000" y="4267200"/>
            <a:ext cx="533400" cy="533400"/>
            <a:chOff x="1104" y="1632"/>
            <a:chExt cx="336" cy="336"/>
          </a:xfrm>
        </p:grpSpPr>
        <p:sp>
          <p:nvSpPr>
            <p:cNvPr id="26473" name="AutoShape 820"/>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474" name="AutoShape 821"/>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475" name="AutoShape 822"/>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476" name="AutoShape 823"/>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6107" name="Group 824"/>
          <p:cNvGrpSpPr>
            <a:grpSpLocks/>
          </p:cNvGrpSpPr>
          <p:nvPr/>
        </p:nvGrpSpPr>
        <p:grpSpPr bwMode="auto">
          <a:xfrm>
            <a:off x="2743200" y="4343400"/>
            <a:ext cx="533400" cy="533400"/>
            <a:chOff x="1104" y="1632"/>
            <a:chExt cx="336" cy="336"/>
          </a:xfrm>
        </p:grpSpPr>
        <p:sp>
          <p:nvSpPr>
            <p:cNvPr id="26469" name="AutoShape 825"/>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470" name="AutoShape 826"/>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471" name="AutoShape 827"/>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472" name="AutoShape 828"/>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6108" name="Group 829"/>
          <p:cNvGrpSpPr>
            <a:grpSpLocks/>
          </p:cNvGrpSpPr>
          <p:nvPr/>
        </p:nvGrpSpPr>
        <p:grpSpPr bwMode="auto">
          <a:xfrm rot="-5400000">
            <a:off x="2895600" y="4495800"/>
            <a:ext cx="533400" cy="533400"/>
            <a:chOff x="1104" y="1632"/>
            <a:chExt cx="336" cy="336"/>
          </a:xfrm>
        </p:grpSpPr>
        <p:sp>
          <p:nvSpPr>
            <p:cNvPr id="26465" name="AutoShape 830"/>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466" name="AutoShape 831"/>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467" name="AutoShape 832"/>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468" name="AutoShape 833"/>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6109" name="Group 834"/>
          <p:cNvGrpSpPr>
            <a:grpSpLocks/>
          </p:cNvGrpSpPr>
          <p:nvPr/>
        </p:nvGrpSpPr>
        <p:grpSpPr bwMode="auto">
          <a:xfrm>
            <a:off x="2895600" y="4495800"/>
            <a:ext cx="533400" cy="533400"/>
            <a:chOff x="1104" y="1632"/>
            <a:chExt cx="336" cy="336"/>
          </a:xfrm>
        </p:grpSpPr>
        <p:sp>
          <p:nvSpPr>
            <p:cNvPr id="26461" name="AutoShape 835"/>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462" name="AutoShape 836"/>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463" name="AutoShape 837"/>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464" name="AutoShape 838"/>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6110" name="Group 839"/>
          <p:cNvGrpSpPr>
            <a:grpSpLocks/>
          </p:cNvGrpSpPr>
          <p:nvPr/>
        </p:nvGrpSpPr>
        <p:grpSpPr bwMode="auto">
          <a:xfrm>
            <a:off x="3048000" y="4267200"/>
            <a:ext cx="533400" cy="533400"/>
            <a:chOff x="1104" y="1632"/>
            <a:chExt cx="336" cy="336"/>
          </a:xfrm>
        </p:grpSpPr>
        <p:sp>
          <p:nvSpPr>
            <p:cNvPr id="26457" name="AutoShape 840"/>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458" name="AutoShape 841"/>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459" name="AutoShape 842"/>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460" name="AutoShape 843"/>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6111" name="Group 844"/>
          <p:cNvGrpSpPr>
            <a:grpSpLocks/>
          </p:cNvGrpSpPr>
          <p:nvPr/>
        </p:nvGrpSpPr>
        <p:grpSpPr bwMode="auto">
          <a:xfrm rot="-5400000">
            <a:off x="3200400" y="4419600"/>
            <a:ext cx="533400" cy="533400"/>
            <a:chOff x="1104" y="1632"/>
            <a:chExt cx="336" cy="336"/>
          </a:xfrm>
        </p:grpSpPr>
        <p:sp>
          <p:nvSpPr>
            <p:cNvPr id="26453" name="AutoShape 845"/>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454" name="AutoShape 846"/>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455" name="AutoShape 847"/>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456" name="AutoShape 848"/>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6112" name="Group 849"/>
          <p:cNvGrpSpPr>
            <a:grpSpLocks/>
          </p:cNvGrpSpPr>
          <p:nvPr/>
        </p:nvGrpSpPr>
        <p:grpSpPr bwMode="auto">
          <a:xfrm>
            <a:off x="3200400" y="4419600"/>
            <a:ext cx="533400" cy="533400"/>
            <a:chOff x="1104" y="1632"/>
            <a:chExt cx="336" cy="336"/>
          </a:xfrm>
        </p:grpSpPr>
        <p:sp>
          <p:nvSpPr>
            <p:cNvPr id="26449" name="AutoShape 850"/>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450" name="AutoShape 851"/>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451" name="AutoShape 852"/>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452" name="AutoShape 853"/>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6113" name="Group 854"/>
          <p:cNvGrpSpPr>
            <a:grpSpLocks/>
          </p:cNvGrpSpPr>
          <p:nvPr/>
        </p:nvGrpSpPr>
        <p:grpSpPr bwMode="auto">
          <a:xfrm>
            <a:off x="2895600" y="4495800"/>
            <a:ext cx="533400" cy="533400"/>
            <a:chOff x="1104" y="1632"/>
            <a:chExt cx="336" cy="336"/>
          </a:xfrm>
        </p:grpSpPr>
        <p:sp>
          <p:nvSpPr>
            <p:cNvPr id="26445" name="AutoShape 855"/>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446" name="AutoShape 856"/>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447" name="AutoShape 857"/>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448" name="AutoShape 858"/>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6114" name="Group 859"/>
          <p:cNvGrpSpPr>
            <a:grpSpLocks/>
          </p:cNvGrpSpPr>
          <p:nvPr/>
        </p:nvGrpSpPr>
        <p:grpSpPr bwMode="auto">
          <a:xfrm rot="-5400000">
            <a:off x="3048000" y="4648200"/>
            <a:ext cx="533400" cy="533400"/>
            <a:chOff x="1104" y="1632"/>
            <a:chExt cx="336" cy="336"/>
          </a:xfrm>
        </p:grpSpPr>
        <p:sp>
          <p:nvSpPr>
            <p:cNvPr id="26441" name="AutoShape 860"/>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442" name="AutoShape 861"/>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443" name="AutoShape 862"/>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444" name="AutoShape 863"/>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6115" name="Group 864"/>
          <p:cNvGrpSpPr>
            <a:grpSpLocks/>
          </p:cNvGrpSpPr>
          <p:nvPr/>
        </p:nvGrpSpPr>
        <p:grpSpPr bwMode="auto">
          <a:xfrm>
            <a:off x="3048000" y="4648200"/>
            <a:ext cx="533400" cy="533400"/>
            <a:chOff x="1104" y="1632"/>
            <a:chExt cx="336" cy="336"/>
          </a:xfrm>
        </p:grpSpPr>
        <p:sp>
          <p:nvSpPr>
            <p:cNvPr id="26437" name="AutoShape 865"/>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438" name="AutoShape 866"/>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439" name="AutoShape 867"/>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440" name="AutoShape 868"/>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6116" name="Group 869"/>
          <p:cNvGrpSpPr>
            <a:grpSpLocks/>
          </p:cNvGrpSpPr>
          <p:nvPr/>
        </p:nvGrpSpPr>
        <p:grpSpPr bwMode="auto">
          <a:xfrm>
            <a:off x="3048000" y="4267200"/>
            <a:ext cx="533400" cy="533400"/>
            <a:chOff x="1104" y="1632"/>
            <a:chExt cx="336" cy="336"/>
          </a:xfrm>
        </p:grpSpPr>
        <p:sp>
          <p:nvSpPr>
            <p:cNvPr id="26433" name="AutoShape 870"/>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434" name="AutoShape 871"/>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435" name="AutoShape 872"/>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436" name="AutoShape 873"/>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6117" name="Group 874"/>
          <p:cNvGrpSpPr>
            <a:grpSpLocks/>
          </p:cNvGrpSpPr>
          <p:nvPr/>
        </p:nvGrpSpPr>
        <p:grpSpPr bwMode="auto">
          <a:xfrm rot="-5400000">
            <a:off x="3200400" y="4419600"/>
            <a:ext cx="533400" cy="533400"/>
            <a:chOff x="1104" y="1632"/>
            <a:chExt cx="336" cy="336"/>
          </a:xfrm>
        </p:grpSpPr>
        <p:sp>
          <p:nvSpPr>
            <p:cNvPr id="26429" name="AutoShape 875"/>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430" name="AutoShape 876"/>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431" name="AutoShape 877"/>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432" name="AutoShape 878"/>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6118" name="Group 879"/>
          <p:cNvGrpSpPr>
            <a:grpSpLocks/>
          </p:cNvGrpSpPr>
          <p:nvPr/>
        </p:nvGrpSpPr>
        <p:grpSpPr bwMode="auto">
          <a:xfrm>
            <a:off x="3200400" y="4419600"/>
            <a:ext cx="533400" cy="533400"/>
            <a:chOff x="1104" y="1632"/>
            <a:chExt cx="336" cy="336"/>
          </a:xfrm>
        </p:grpSpPr>
        <p:sp>
          <p:nvSpPr>
            <p:cNvPr id="26425" name="AutoShape 880"/>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426" name="AutoShape 881"/>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427" name="AutoShape 882"/>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428" name="AutoShape 883"/>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6119" name="Group 884"/>
          <p:cNvGrpSpPr>
            <a:grpSpLocks/>
          </p:cNvGrpSpPr>
          <p:nvPr/>
        </p:nvGrpSpPr>
        <p:grpSpPr bwMode="auto">
          <a:xfrm rot="-5400000">
            <a:off x="3352800" y="4572000"/>
            <a:ext cx="533400" cy="533400"/>
            <a:chOff x="1104" y="1632"/>
            <a:chExt cx="336" cy="336"/>
          </a:xfrm>
        </p:grpSpPr>
        <p:sp>
          <p:nvSpPr>
            <p:cNvPr id="26421" name="AutoShape 885"/>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422" name="AutoShape 886"/>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423" name="AutoShape 887"/>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424" name="AutoShape 888"/>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6120" name="Group 889"/>
          <p:cNvGrpSpPr>
            <a:grpSpLocks/>
          </p:cNvGrpSpPr>
          <p:nvPr/>
        </p:nvGrpSpPr>
        <p:grpSpPr bwMode="auto">
          <a:xfrm>
            <a:off x="2895600" y="4495800"/>
            <a:ext cx="533400" cy="533400"/>
            <a:chOff x="1104" y="1632"/>
            <a:chExt cx="336" cy="336"/>
          </a:xfrm>
        </p:grpSpPr>
        <p:sp>
          <p:nvSpPr>
            <p:cNvPr id="26417" name="AutoShape 890"/>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418" name="AutoShape 891"/>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419" name="AutoShape 892"/>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420" name="AutoShape 893"/>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6121" name="Group 894"/>
          <p:cNvGrpSpPr>
            <a:grpSpLocks/>
          </p:cNvGrpSpPr>
          <p:nvPr/>
        </p:nvGrpSpPr>
        <p:grpSpPr bwMode="auto">
          <a:xfrm rot="-5400000">
            <a:off x="3048000" y="4648200"/>
            <a:ext cx="533400" cy="533400"/>
            <a:chOff x="1104" y="1632"/>
            <a:chExt cx="336" cy="336"/>
          </a:xfrm>
        </p:grpSpPr>
        <p:sp>
          <p:nvSpPr>
            <p:cNvPr id="26413" name="AutoShape 895"/>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414" name="AutoShape 896"/>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415" name="AutoShape 897"/>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416" name="AutoShape 898"/>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6122" name="Group 899"/>
          <p:cNvGrpSpPr>
            <a:grpSpLocks/>
          </p:cNvGrpSpPr>
          <p:nvPr/>
        </p:nvGrpSpPr>
        <p:grpSpPr bwMode="auto">
          <a:xfrm>
            <a:off x="3048000" y="4648200"/>
            <a:ext cx="533400" cy="533400"/>
            <a:chOff x="1104" y="1632"/>
            <a:chExt cx="336" cy="336"/>
          </a:xfrm>
        </p:grpSpPr>
        <p:sp>
          <p:nvSpPr>
            <p:cNvPr id="26409" name="AutoShape 900"/>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410" name="AutoShape 901"/>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411" name="AutoShape 902"/>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412" name="AutoShape 903"/>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6123" name="Group 904"/>
          <p:cNvGrpSpPr>
            <a:grpSpLocks/>
          </p:cNvGrpSpPr>
          <p:nvPr/>
        </p:nvGrpSpPr>
        <p:grpSpPr bwMode="auto">
          <a:xfrm>
            <a:off x="3200400" y="4419600"/>
            <a:ext cx="533400" cy="533400"/>
            <a:chOff x="1104" y="1632"/>
            <a:chExt cx="336" cy="336"/>
          </a:xfrm>
        </p:grpSpPr>
        <p:sp>
          <p:nvSpPr>
            <p:cNvPr id="26405" name="AutoShape 905"/>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406" name="AutoShape 906"/>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407" name="AutoShape 907"/>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408" name="AutoShape 908"/>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6124" name="Group 909"/>
          <p:cNvGrpSpPr>
            <a:grpSpLocks/>
          </p:cNvGrpSpPr>
          <p:nvPr/>
        </p:nvGrpSpPr>
        <p:grpSpPr bwMode="auto">
          <a:xfrm rot="-5400000">
            <a:off x="3352800" y="4572000"/>
            <a:ext cx="533400" cy="533400"/>
            <a:chOff x="1104" y="1632"/>
            <a:chExt cx="336" cy="336"/>
          </a:xfrm>
        </p:grpSpPr>
        <p:sp>
          <p:nvSpPr>
            <p:cNvPr id="26401" name="AutoShape 910"/>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402" name="AutoShape 911"/>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403" name="AutoShape 912"/>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404" name="AutoShape 913"/>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6125" name="Group 914"/>
          <p:cNvGrpSpPr>
            <a:grpSpLocks/>
          </p:cNvGrpSpPr>
          <p:nvPr/>
        </p:nvGrpSpPr>
        <p:grpSpPr bwMode="auto">
          <a:xfrm>
            <a:off x="3352800" y="4572000"/>
            <a:ext cx="533400" cy="533400"/>
            <a:chOff x="1104" y="1632"/>
            <a:chExt cx="336" cy="336"/>
          </a:xfrm>
        </p:grpSpPr>
        <p:sp>
          <p:nvSpPr>
            <p:cNvPr id="26397" name="AutoShape 915"/>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398" name="AutoShape 916"/>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399" name="AutoShape 917"/>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400" name="AutoShape 918"/>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6126" name="Group 919"/>
          <p:cNvGrpSpPr>
            <a:grpSpLocks/>
          </p:cNvGrpSpPr>
          <p:nvPr/>
        </p:nvGrpSpPr>
        <p:grpSpPr bwMode="auto">
          <a:xfrm>
            <a:off x="3048000" y="4648200"/>
            <a:ext cx="533400" cy="533400"/>
            <a:chOff x="1104" y="1632"/>
            <a:chExt cx="336" cy="336"/>
          </a:xfrm>
        </p:grpSpPr>
        <p:sp>
          <p:nvSpPr>
            <p:cNvPr id="26393" name="AutoShape 920"/>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394" name="AutoShape 921"/>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395" name="AutoShape 922"/>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396" name="AutoShape 923"/>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6127" name="Group 924"/>
          <p:cNvGrpSpPr>
            <a:grpSpLocks/>
          </p:cNvGrpSpPr>
          <p:nvPr/>
        </p:nvGrpSpPr>
        <p:grpSpPr bwMode="auto">
          <a:xfrm rot="-5400000">
            <a:off x="3276600" y="3505200"/>
            <a:ext cx="533400" cy="533400"/>
            <a:chOff x="1104" y="1632"/>
            <a:chExt cx="336" cy="336"/>
          </a:xfrm>
        </p:grpSpPr>
        <p:sp>
          <p:nvSpPr>
            <p:cNvPr id="26389" name="AutoShape 925"/>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390" name="AutoShape 926"/>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391" name="AutoShape 927"/>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392" name="AutoShape 928"/>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6128" name="Group 929"/>
          <p:cNvGrpSpPr>
            <a:grpSpLocks/>
          </p:cNvGrpSpPr>
          <p:nvPr/>
        </p:nvGrpSpPr>
        <p:grpSpPr bwMode="auto">
          <a:xfrm>
            <a:off x="3200400" y="4800600"/>
            <a:ext cx="533400" cy="533400"/>
            <a:chOff x="1104" y="1632"/>
            <a:chExt cx="336" cy="336"/>
          </a:xfrm>
        </p:grpSpPr>
        <p:sp>
          <p:nvSpPr>
            <p:cNvPr id="26385" name="AutoShape 930"/>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386" name="AutoShape 931"/>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387" name="AutoShape 932"/>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388" name="AutoShape 933"/>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6129" name="Group 934"/>
          <p:cNvGrpSpPr>
            <a:grpSpLocks/>
          </p:cNvGrpSpPr>
          <p:nvPr/>
        </p:nvGrpSpPr>
        <p:grpSpPr bwMode="auto">
          <a:xfrm>
            <a:off x="3352800" y="4572000"/>
            <a:ext cx="533400" cy="533400"/>
            <a:chOff x="1104" y="1632"/>
            <a:chExt cx="336" cy="336"/>
          </a:xfrm>
        </p:grpSpPr>
        <p:sp>
          <p:nvSpPr>
            <p:cNvPr id="26381" name="AutoShape 935"/>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382" name="AutoShape 936"/>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383" name="AutoShape 937"/>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384" name="AutoShape 938"/>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6130" name="Group 939"/>
          <p:cNvGrpSpPr>
            <a:grpSpLocks/>
          </p:cNvGrpSpPr>
          <p:nvPr/>
        </p:nvGrpSpPr>
        <p:grpSpPr bwMode="auto">
          <a:xfrm>
            <a:off x="3200400" y="4800600"/>
            <a:ext cx="533400" cy="533400"/>
            <a:chOff x="1104" y="1632"/>
            <a:chExt cx="336" cy="336"/>
          </a:xfrm>
        </p:grpSpPr>
        <p:sp>
          <p:nvSpPr>
            <p:cNvPr id="26377" name="AutoShape 940"/>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378" name="AutoShape 941"/>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379" name="AutoShape 942"/>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380" name="AutoShape 943"/>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6131" name="Oval 944"/>
          <p:cNvSpPr>
            <a:spLocks noChangeArrowheads="1"/>
          </p:cNvSpPr>
          <p:nvPr/>
        </p:nvSpPr>
        <p:spPr bwMode="auto">
          <a:xfrm>
            <a:off x="4724400" y="3581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132" name="Oval 945"/>
          <p:cNvSpPr>
            <a:spLocks noChangeArrowheads="1"/>
          </p:cNvSpPr>
          <p:nvPr/>
        </p:nvSpPr>
        <p:spPr bwMode="auto">
          <a:xfrm>
            <a:off x="4800600" y="3810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133" name="Oval 946"/>
          <p:cNvSpPr>
            <a:spLocks noChangeArrowheads="1"/>
          </p:cNvSpPr>
          <p:nvPr/>
        </p:nvSpPr>
        <p:spPr bwMode="auto">
          <a:xfrm>
            <a:off x="4724400" y="3581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134" name="Oval 947"/>
          <p:cNvSpPr>
            <a:spLocks noChangeArrowheads="1"/>
          </p:cNvSpPr>
          <p:nvPr/>
        </p:nvSpPr>
        <p:spPr bwMode="auto">
          <a:xfrm>
            <a:off x="4800600" y="3581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135" name="Oval 948"/>
          <p:cNvSpPr>
            <a:spLocks noChangeArrowheads="1"/>
          </p:cNvSpPr>
          <p:nvPr/>
        </p:nvSpPr>
        <p:spPr bwMode="auto">
          <a:xfrm>
            <a:off x="4800600" y="3886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136" name="Oval 949"/>
          <p:cNvSpPr>
            <a:spLocks noChangeArrowheads="1"/>
          </p:cNvSpPr>
          <p:nvPr/>
        </p:nvSpPr>
        <p:spPr bwMode="auto">
          <a:xfrm>
            <a:off x="4876800" y="3810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137" name="Oval 950"/>
          <p:cNvSpPr>
            <a:spLocks noChangeArrowheads="1"/>
          </p:cNvSpPr>
          <p:nvPr/>
        </p:nvSpPr>
        <p:spPr bwMode="auto">
          <a:xfrm>
            <a:off x="4800600" y="3886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138" name="Oval 951"/>
          <p:cNvSpPr>
            <a:spLocks noChangeArrowheads="1"/>
          </p:cNvSpPr>
          <p:nvPr/>
        </p:nvSpPr>
        <p:spPr bwMode="auto">
          <a:xfrm>
            <a:off x="4876800" y="3810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6139" name="Group 952"/>
          <p:cNvGrpSpPr>
            <a:grpSpLocks/>
          </p:cNvGrpSpPr>
          <p:nvPr/>
        </p:nvGrpSpPr>
        <p:grpSpPr bwMode="auto">
          <a:xfrm>
            <a:off x="3200400" y="3657600"/>
            <a:ext cx="533400" cy="533400"/>
            <a:chOff x="1104" y="1632"/>
            <a:chExt cx="336" cy="336"/>
          </a:xfrm>
        </p:grpSpPr>
        <p:sp>
          <p:nvSpPr>
            <p:cNvPr id="26373" name="AutoShape 953"/>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374" name="AutoShape 954"/>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375" name="AutoShape 955"/>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376" name="AutoShape 956"/>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6140" name="Group 957"/>
          <p:cNvGrpSpPr>
            <a:grpSpLocks/>
          </p:cNvGrpSpPr>
          <p:nvPr/>
        </p:nvGrpSpPr>
        <p:grpSpPr bwMode="auto">
          <a:xfrm rot="-5400000">
            <a:off x="3429000" y="3657600"/>
            <a:ext cx="533400" cy="533400"/>
            <a:chOff x="1104" y="1632"/>
            <a:chExt cx="336" cy="336"/>
          </a:xfrm>
        </p:grpSpPr>
        <p:sp>
          <p:nvSpPr>
            <p:cNvPr id="26369" name="AutoShape 958"/>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370" name="AutoShape 959"/>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371" name="AutoShape 960"/>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372" name="AutoShape 961"/>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6141" name="Group 962"/>
          <p:cNvGrpSpPr>
            <a:grpSpLocks/>
          </p:cNvGrpSpPr>
          <p:nvPr/>
        </p:nvGrpSpPr>
        <p:grpSpPr bwMode="auto">
          <a:xfrm>
            <a:off x="3352800" y="3810000"/>
            <a:ext cx="533400" cy="533400"/>
            <a:chOff x="1104" y="1632"/>
            <a:chExt cx="336" cy="336"/>
          </a:xfrm>
        </p:grpSpPr>
        <p:sp>
          <p:nvSpPr>
            <p:cNvPr id="26365" name="AutoShape 963"/>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366" name="AutoShape 964"/>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367" name="AutoShape 965"/>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368" name="AutoShape 966"/>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6142" name="Group 967"/>
          <p:cNvGrpSpPr>
            <a:grpSpLocks/>
          </p:cNvGrpSpPr>
          <p:nvPr/>
        </p:nvGrpSpPr>
        <p:grpSpPr bwMode="auto">
          <a:xfrm rot="-5400000">
            <a:off x="3505200" y="3962400"/>
            <a:ext cx="533400" cy="533400"/>
            <a:chOff x="1104" y="1632"/>
            <a:chExt cx="336" cy="336"/>
          </a:xfrm>
        </p:grpSpPr>
        <p:sp>
          <p:nvSpPr>
            <p:cNvPr id="26361" name="AutoShape 968"/>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362" name="AutoShape 969"/>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363" name="AutoShape 970"/>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364" name="AutoShape 971"/>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6143" name="Group 972"/>
          <p:cNvGrpSpPr>
            <a:grpSpLocks/>
          </p:cNvGrpSpPr>
          <p:nvPr/>
        </p:nvGrpSpPr>
        <p:grpSpPr bwMode="auto">
          <a:xfrm>
            <a:off x="3200400" y="3886200"/>
            <a:ext cx="533400" cy="533400"/>
            <a:chOff x="1104" y="1632"/>
            <a:chExt cx="336" cy="336"/>
          </a:xfrm>
        </p:grpSpPr>
        <p:sp>
          <p:nvSpPr>
            <p:cNvPr id="26357" name="AutoShape 973"/>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358" name="AutoShape 974"/>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359" name="AutoShape 975"/>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360" name="AutoShape 976"/>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6144" name="Group 977"/>
          <p:cNvGrpSpPr>
            <a:grpSpLocks/>
          </p:cNvGrpSpPr>
          <p:nvPr/>
        </p:nvGrpSpPr>
        <p:grpSpPr bwMode="auto">
          <a:xfrm rot="-5400000">
            <a:off x="3200400" y="4038600"/>
            <a:ext cx="533400" cy="533400"/>
            <a:chOff x="1104" y="1632"/>
            <a:chExt cx="336" cy="336"/>
          </a:xfrm>
        </p:grpSpPr>
        <p:sp>
          <p:nvSpPr>
            <p:cNvPr id="26353" name="AutoShape 978"/>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354" name="AutoShape 979"/>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355" name="AutoShape 980"/>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356" name="AutoShape 981"/>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6145" name="Group 982"/>
          <p:cNvGrpSpPr>
            <a:grpSpLocks/>
          </p:cNvGrpSpPr>
          <p:nvPr/>
        </p:nvGrpSpPr>
        <p:grpSpPr bwMode="auto">
          <a:xfrm>
            <a:off x="3200400" y="4038600"/>
            <a:ext cx="533400" cy="533400"/>
            <a:chOff x="1104" y="1632"/>
            <a:chExt cx="336" cy="336"/>
          </a:xfrm>
        </p:grpSpPr>
        <p:sp>
          <p:nvSpPr>
            <p:cNvPr id="26349" name="AutoShape 983"/>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350" name="AutoShape 984"/>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351" name="AutoShape 985"/>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352" name="AutoShape 986"/>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6146" name="Group 987"/>
          <p:cNvGrpSpPr>
            <a:grpSpLocks/>
          </p:cNvGrpSpPr>
          <p:nvPr/>
        </p:nvGrpSpPr>
        <p:grpSpPr bwMode="auto">
          <a:xfrm>
            <a:off x="3352800" y="3810000"/>
            <a:ext cx="533400" cy="533400"/>
            <a:chOff x="1104" y="1632"/>
            <a:chExt cx="336" cy="336"/>
          </a:xfrm>
        </p:grpSpPr>
        <p:sp>
          <p:nvSpPr>
            <p:cNvPr id="26345" name="AutoShape 988"/>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346" name="AutoShape 989"/>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347" name="AutoShape 990"/>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348" name="AutoShape 991"/>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6147" name="Group 992"/>
          <p:cNvGrpSpPr>
            <a:grpSpLocks/>
          </p:cNvGrpSpPr>
          <p:nvPr/>
        </p:nvGrpSpPr>
        <p:grpSpPr bwMode="auto">
          <a:xfrm rot="-5400000">
            <a:off x="3505200" y="3962400"/>
            <a:ext cx="533400" cy="533400"/>
            <a:chOff x="1104" y="1632"/>
            <a:chExt cx="336" cy="336"/>
          </a:xfrm>
        </p:grpSpPr>
        <p:sp>
          <p:nvSpPr>
            <p:cNvPr id="26341" name="AutoShape 993"/>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342" name="AutoShape 994"/>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343" name="AutoShape 995"/>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344" name="AutoShape 996"/>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6148" name="Group 997"/>
          <p:cNvGrpSpPr>
            <a:grpSpLocks/>
          </p:cNvGrpSpPr>
          <p:nvPr/>
        </p:nvGrpSpPr>
        <p:grpSpPr bwMode="auto">
          <a:xfrm>
            <a:off x="3505200" y="3962400"/>
            <a:ext cx="533400" cy="533400"/>
            <a:chOff x="1104" y="1632"/>
            <a:chExt cx="336" cy="336"/>
          </a:xfrm>
        </p:grpSpPr>
        <p:sp>
          <p:nvSpPr>
            <p:cNvPr id="26337" name="AutoShape 998"/>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338" name="AutoShape 999"/>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339" name="AutoShape 1000"/>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340" name="AutoShape 1001"/>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6149" name="Group 1002"/>
          <p:cNvGrpSpPr>
            <a:grpSpLocks/>
          </p:cNvGrpSpPr>
          <p:nvPr/>
        </p:nvGrpSpPr>
        <p:grpSpPr bwMode="auto">
          <a:xfrm>
            <a:off x="3200400" y="4038600"/>
            <a:ext cx="533400" cy="533400"/>
            <a:chOff x="1104" y="1632"/>
            <a:chExt cx="336" cy="336"/>
          </a:xfrm>
        </p:grpSpPr>
        <p:sp>
          <p:nvSpPr>
            <p:cNvPr id="26333" name="AutoShape 1003"/>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334" name="AutoShape 1004"/>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335" name="AutoShape 1005"/>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336" name="AutoShape 1006"/>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6150" name="Group 1007"/>
          <p:cNvGrpSpPr>
            <a:grpSpLocks/>
          </p:cNvGrpSpPr>
          <p:nvPr/>
        </p:nvGrpSpPr>
        <p:grpSpPr bwMode="auto">
          <a:xfrm rot="-5400000">
            <a:off x="3352800" y="4191000"/>
            <a:ext cx="533400" cy="533400"/>
            <a:chOff x="1104" y="1632"/>
            <a:chExt cx="336" cy="336"/>
          </a:xfrm>
        </p:grpSpPr>
        <p:sp>
          <p:nvSpPr>
            <p:cNvPr id="26329" name="AutoShape 1008"/>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330" name="AutoShape 1009"/>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331" name="AutoShape 1010"/>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332" name="AutoShape 1011"/>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6151" name="Group 1012"/>
          <p:cNvGrpSpPr>
            <a:grpSpLocks/>
          </p:cNvGrpSpPr>
          <p:nvPr/>
        </p:nvGrpSpPr>
        <p:grpSpPr bwMode="auto">
          <a:xfrm>
            <a:off x="3352800" y="4191000"/>
            <a:ext cx="533400" cy="533400"/>
            <a:chOff x="1104" y="1632"/>
            <a:chExt cx="336" cy="336"/>
          </a:xfrm>
        </p:grpSpPr>
        <p:sp>
          <p:nvSpPr>
            <p:cNvPr id="26325" name="AutoShape 1013"/>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326" name="AutoShape 1014"/>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327" name="AutoShape 1015"/>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328" name="AutoShape 1016"/>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6152" name="Group 1017"/>
          <p:cNvGrpSpPr>
            <a:grpSpLocks/>
          </p:cNvGrpSpPr>
          <p:nvPr/>
        </p:nvGrpSpPr>
        <p:grpSpPr bwMode="auto">
          <a:xfrm>
            <a:off x="3505200" y="3962400"/>
            <a:ext cx="533400" cy="533400"/>
            <a:chOff x="1104" y="1632"/>
            <a:chExt cx="336" cy="336"/>
          </a:xfrm>
        </p:grpSpPr>
        <p:sp>
          <p:nvSpPr>
            <p:cNvPr id="26321" name="AutoShape 1018"/>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322" name="AutoShape 1019"/>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323" name="AutoShape 1020"/>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324" name="AutoShape 1021"/>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6153" name="Group 1022"/>
          <p:cNvGrpSpPr>
            <a:grpSpLocks/>
          </p:cNvGrpSpPr>
          <p:nvPr/>
        </p:nvGrpSpPr>
        <p:grpSpPr bwMode="auto">
          <a:xfrm rot="-5400000">
            <a:off x="3657600" y="4114800"/>
            <a:ext cx="533400" cy="533400"/>
            <a:chOff x="1104" y="1632"/>
            <a:chExt cx="336" cy="336"/>
          </a:xfrm>
        </p:grpSpPr>
        <p:sp>
          <p:nvSpPr>
            <p:cNvPr id="26317" name="AutoShape 1023"/>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318" name="AutoShape 1024"/>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319" name="AutoShape 1025"/>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320" name="AutoShape 1026"/>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6154" name="Group 1027"/>
          <p:cNvGrpSpPr>
            <a:grpSpLocks/>
          </p:cNvGrpSpPr>
          <p:nvPr/>
        </p:nvGrpSpPr>
        <p:grpSpPr bwMode="auto">
          <a:xfrm>
            <a:off x="3657600" y="4114800"/>
            <a:ext cx="533400" cy="533400"/>
            <a:chOff x="1104" y="1632"/>
            <a:chExt cx="336" cy="336"/>
          </a:xfrm>
        </p:grpSpPr>
        <p:sp>
          <p:nvSpPr>
            <p:cNvPr id="26313" name="AutoShape 1028"/>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314" name="AutoShape 1029"/>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315" name="AutoShape 1030"/>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316" name="AutoShape 1031"/>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6155" name="Group 1032"/>
          <p:cNvGrpSpPr>
            <a:grpSpLocks/>
          </p:cNvGrpSpPr>
          <p:nvPr/>
        </p:nvGrpSpPr>
        <p:grpSpPr bwMode="auto">
          <a:xfrm>
            <a:off x="3352800" y="4191000"/>
            <a:ext cx="533400" cy="533400"/>
            <a:chOff x="1104" y="1632"/>
            <a:chExt cx="336" cy="336"/>
          </a:xfrm>
        </p:grpSpPr>
        <p:sp>
          <p:nvSpPr>
            <p:cNvPr id="26309" name="AutoShape 1033"/>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310" name="AutoShape 1034"/>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311" name="AutoShape 1035"/>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312" name="AutoShape 1036"/>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6156" name="Group 1037"/>
          <p:cNvGrpSpPr>
            <a:grpSpLocks/>
          </p:cNvGrpSpPr>
          <p:nvPr/>
        </p:nvGrpSpPr>
        <p:grpSpPr bwMode="auto">
          <a:xfrm rot="-5400000">
            <a:off x="3352800" y="4343400"/>
            <a:ext cx="533400" cy="533400"/>
            <a:chOff x="1104" y="1632"/>
            <a:chExt cx="336" cy="336"/>
          </a:xfrm>
        </p:grpSpPr>
        <p:sp>
          <p:nvSpPr>
            <p:cNvPr id="26305" name="AutoShape 1038"/>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306" name="AutoShape 1039"/>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307" name="AutoShape 1040"/>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308" name="AutoShape 1041"/>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6157" name="Group 1042"/>
          <p:cNvGrpSpPr>
            <a:grpSpLocks/>
          </p:cNvGrpSpPr>
          <p:nvPr/>
        </p:nvGrpSpPr>
        <p:grpSpPr bwMode="auto">
          <a:xfrm>
            <a:off x="3352800" y="4343400"/>
            <a:ext cx="533400" cy="533400"/>
            <a:chOff x="1104" y="1632"/>
            <a:chExt cx="336" cy="336"/>
          </a:xfrm>
        </p:grpSpPr>
        <p:sp>
          <p:nvSpPr>
            <p:cNvPr id="26301" name="AutoShape 1043"/>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302" name="AutoShape 1044"/>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303" name="AutoShape 1045"/>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304" name="AutoShape 1046"/>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6158" name="Group 1047"/>
          <p:cNvGrpSpPr>
            <a:grpSpLocks/>
          </p:cNvGrpSpPr>
          <p:nvPr/>
        </p:nvGrpSpPr>
        <p:grpSpPr bwMode="auto">
          <a:xfrm>
            <a:off x="3657600" y="4114800"/>
            <a:ext cx="533400" cy="533400"/>
            <a:chOff x="1104" y="1632"/>
            <a:chExt cx="336" cy="336"/>
          </a:xfrm>
        </p:grpSpPr>
        <p:sp>
          <p:nvSpPr>
            <p:cNvPr id="26297" name="AutoShape 1048"/>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298" name="AutoShape 1049"/>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299" name="AutoShape 1050"/>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300" name="AutoShape 1051"/>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6159" name="Group 1052"/>
          <p:cNvGrpSpPr>
            <a:grpSpLocks/>
          </p:cNvGrpSpPr>
          <p:nvPr/>
        </p:nvGrpSpPr>
        <p:grpSpPr bwMode="auto">
          <a:xfrm rot="-5400000">
            <a:off x="3810000" y="4267200"/>
            <a:ext cx="533400" cy="533400"/>
            <a:chOff x="1104" y="1632"/>
            <a:chExt cx="336" cy="336"/>
          </a:xfrm>
        </p:grpSpPr>
        <p:sp>
          <p:nvSpPr>
            <p:cNvPr id="26293" name="AutoShape 1053"/>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294" name="AutoShape 1054"/>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295" name="AutoShape 1055"/>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296" name="AutoShape 1056"/>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6160" name="Group 1057"/>
          <p:cNvGrpSpPr>
            <a:grpSpLocks/>
          </p:cNvGrpSpPr>
          <p:nvPr/>
        </p:nvGrpSpPr>
        <p:grpSpPr bwMode="auto">
          <a:xfrm>
            <a:off x="3810000" y="4267200"/>
            <a:ext cx="533400" cy="533400"/>
            <a:chOff x="1104" y="1632"/>
            <a:chExt cx="336" cy="336"/>
          </a:xfrm>
        </p:grpSpPr>
        <p:sp>
          <p:nvSpPr>
            <p:cNvPr id="26289" name="AutoShape 1058"/>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290" name="AutoShape 1059"/>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291" name="AutoShape 1060"/>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292" name="AutoShape 1061"/>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6161" name="Group 1062"/>
          <p:cNvGrpSpPr>
            <a:grpSpLocks/>
          </p:cNvGrpSpPr>
          <p:nvPr/>
        </p:nvGrpSpPr>
        <p:grpSpPr bwMode="auto">
          <a:xfrm>
            <a:off x="3352800" y="4343400"/>
            <a:ext cx="533400" cy="533400"/>
            <a:chOff x="1104" y="1632"/>
            <a:chExt cx="336" cy="336"/>
          </a:xfrm>
        </p:grpSpPr>
        <p:sp>
          <p:nvSpPr>
            <p:cNvPr id="26285" name="AutoShape 1063"/>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286" name="AutoShape 1064"/>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287" name="AutoShape 1065"/>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288" name="AutoShape 1066"/>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6162" name="Group 1067"/>
          <p:cNvGrpSpPr>
            <a:grpSpLocks/>
          </p:cNvGrpSpPr>
          <p:nvPr/>
        </p:nvGrpSpPr>
        <p:grpSpPr bwMode="auto">
          <a:xfrm rot="-5400000">
            <a:off x="3657600" y="4495800"/>
            <a:ext cx="533400" cy="533400"/>
            <a:chOff x="1104" y="1632"/>
            <a:chExt cx="336" cy="336"/>
          </a:xfrm>
        </p:grpSpPr>
        <p:sp>
          <p:nvSpPr>
            <p:cNvPr id="26281" name="AutoShape 1068"/>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282" name="AutoShape 1069"/>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283" name="AutoShape 1070"/>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284" name="AutoShape 1071"/>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6163" name="Group 1072"/>
          <p:cNvGrpSpPr>
            <a:grpSpLocks/>
          </p:cNvGrpSpPr>
          <p:nvPr/>
        </p:nvGrpSpPr>
        <p:grpSpPr bwMode="auto">
          <a:xfrm>
            <a:off x="3657600" y="4495800"/>
            <a:ext cx="533400" cy="533400"/>
            <a:chOff x="1104" y="1632"/>
            <a:chExt cx="336" cy="336"/>
          </a:xfrm>
        </p:grpSpPr>
        <p:sp>
          <p:nvSpPr>
            <p:cNvPr id="26277" name="AutoShape 1073"/>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278" name="AutoShape 1074"/>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279" name="AutoShape 1075"/>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280" name="AutoShape 1076"/>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6164" name="Group 1077"/>
          <p:cNvGrpSpPr>
            <a:grpSpLocks/>
          </p:cNvGrpSpPr>
          <p:nvPr/>
        </p:nvGrpSpPr>
        <p:grpSpPr bwMode="auto">
          <a:xfrm>
            <a:off x="3810000" y="4267200"/>
            <a:ext cx="533400" cy="533400"/>
            <a:chOff x="1104" y="1632"/>
            <a:chExt cx="336" cy="336"/>
          </a:xfrm>
        </p:grpSpPr>
        <p:sp>
          <p:nvSpPr>
            <p:cNvPr id="26273" name="AutoShape 1078"/>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274" name="AutoShape 1079"/>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275" name="AutoShape 1080"/>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276" name="AutoShape 1081"/>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6165" name="Group 1082"/>
          <p:cNvGrpSpPr>
            <a:grpSpLocks/>
          </p:cNvGrpSpPr>
          <p:nvPr/>
        </p:nvGrpSpPr>
        <p:grpSpPr bwMode="auto">
          <a:xfrm rot="-5400000">
            <a:off x="3962400" y="4419600"/>
            <a:ext cx="533400" cy="533400"/>
            <a:chOff x="1104" y="1632"/>
            <a:chExt cx="336" cy="336"/>
          </a:xfrm>
        </p:grpSpPr>
        <p:sp>
          <p:nvSpPr>
            <p:cNvPr id="26269" name="AutoShape 1083"/>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270" name="AutoShape 1084"/>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271" name="AutoShape 1085"/>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272" name="AutoShape 1086"/>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6166" name="Group 1087"/>
          <p:cNvGrpSpPr>
            <a:grpSpLocks/>
          </p:cNvGrpSpPr>
          <p:nvPr/>
        </p:nvGrpSpPr>
        <p:grpSpPr bwMode="auto">
          <a:xfrm>
            <a:off x="3962400" y="4419600"/>
            <a:ext cx="533400" cy="533400"/>
            <a:chOff x="1104" y="1632"/>
            <a:chExt cx="336" cy="336"/>
          </a:xfrm>
        </p:grpSpPr>
        <p:sp>
          <p:nvSpPr>
            <p:cNvPr id="26265" name="AutoShape 1088"/>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266" name="AutoShape 1089"/>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267" name="AutoShape 1090"/>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268" name="AutoShape 1091"/>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6167" name="Group 1092"/>
          <p:cNvGrpSpPr>
            <a:grpSpLocks/>
          </p:cNvGrpSpPr>
          <p:nvPr/>
        </p:nvGrpSpPr>
        <p:grpSpPr bwMode="auto">
          <a:xfrm>
            <a:off x="3657600" y="4495800"/>
            <a:ext cx="533400" cy="533400"/>
            <a:chOff x="1104" y="1632"/>
            <a:chExt cx="336" cy="336"/>
          </a:xfrm>
        </p:grpSpPr>
        <p:sp>
          <p:nvSpPr>
            <p:cNvPr id="26261" name="AutoShape 1093"/>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262" name="AutoShape 1094"/>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263" name="AutoShape 1095"/>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264" name="AutoShape 1096"/>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6168" name="Group 1097"/>
          <p:cNvGrpSpPr>
            <a:grpSpLocks/>
          </p:cNvGrpSpPr>
          <p:nvPr/>
        </p:nvGrpSpPr>
        <p:grpSpPr bwMode="auto">
          <a:xfrm rot="-5400000">
            <a:off x="3810000" y="4648200"/>
            <a:ext cx="533400" cy="533400"/>
            <a:chOff x="1104" y="1632"/>
            <a:chExt cx="336" cy="336"/>
          </a:xfrm>
        </p:grpSpPr>
        <p:sp>
          <p:nvSpPr>
            <p:cNvPr id="26257" name="AutoShape 1098"/>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258" name="AutoShape 1099"/>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259" name="AutoShape 1100"/>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260" name="AutoShape 1101"/>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6169" name="Group 1102"/>
          <p:cNvGrpSpPr>
            <a:grpSpLocks/>
          </p:cNvGrpSpPr>
          <p:nvPr/>
        </p:nvGrpSpPr>
        <p:grpSpPr bwMode="auto">
          <a:xfrm>
            <a:off x="3810000" y="4648200"/>
            <a:ext cx="533400" cy="533400"/>
            <a:chOff x="1104" y="1632"/>
            <a:chExt cx="336" cy="336"/>
          </a:xfrm>
        </p:grpSpPr>
        <p:sp>
          <p:nvSpPr>
            <p:cNvPr id="26253" name="AutoShape 1103"/>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254" name="AutoShape 1104"/>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255" name="AutoShape 1105"/>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256" name="AutoShape 1106"/>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6170" name="Group 1107"/>
          <p:cNvGrpSpPr>
            <a:grpSpLocks/>
          </p:cNvGrpSpPr>
          <p:nvPr/>
        </p:nvGrpSpPr>
        <p:grpSpPr bwMode="auto">
          <a:xfrm>
            <a:off x="3810000" y="4267200"/>
            <a:ext cx="533400" cy="533400"/>
            <a:chOff x="1104" y="1632"/>
            <a:chExt cx="336" cy="336"/>
          </a:xfrm>
        </p:grpSpPr>
        <p:sp>
          <p:nvSpPr>
            <p:cNvPr id="26249" name="AutoShape 1108"/>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250" name="AutoShape 1109"/>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251" name="AutoShape 1110"/>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252" name="AutoShape 1111"/>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6171" name="Group 1112"/>
          <p:cNvGrpSpPr>
            <a:grpSpLocks/>
          </p:cNvGrpSpPr>
          <p:nvPr/>
        </p:nvGrpSpPr>
        <p:grpSpPr bwMode="auto">
          <a:xfrm rot="-5400000">
            <a:off x="4038600" y="4267200"/>
            <a:ext cx="533400" cy="533400"/>
            <a:chOff x="1104" y="1632"/>
            <a:chExt cx="336" cy="336"/>
          </a:xfrm>
        </p:grpSpPr>
        <p:sp>
          <p:nvSpPr>
            <p:cNvPr id="26245" name="AutoShape 1113"/>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246" name="AutoShape 1114"/>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247" name="AutoShape 1115"/>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248" name="AutoShape 1116"/>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6172" name="Group 1117"/>
          <p:cNvGrpSpPr>
            <a:grpSpLocks/>
          </p:cNvGrpSpPr>
          <p:nvPr/>
        </p:nvGrpSpPr>
        <p:grpSpPr bwMode="auto">
          <a:xfrm>
            <a:off x="3962400" y="4419600"/>
            <a:ext cx="533400" cy="533400"/>
            <a:chOff x="1104" y="1632"/>
            <a:chExt cx="336" cy="336"/>
          </a:xfrm>
        </p:grpSpPr>
        <p:sp>
          <p:nvSpPr>
            <p:cNvPr id="26241" name="AutoShape 1118"/>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242" name="AutoShape 1119"/>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243" name="AutoShape 1120"/>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244" name="AutoShape 1121"/>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6173" name="Group 1122"/>
          <p:cNvGrpSpPr>
            <a:grpSpLocks/>
          </p:cNvGrpSpPr>
          <p:nvPr/>
        </p:nvGrpSpPr>
        <p:grpSpPr bwMode="auto">
          <a:xfrm rot="-5400000">
            <a:off x="4114800" y="4572000"/>
            <a:ext cx="533400" cy="533400"/>
            <a:chOff x="1104" y="1632"/>
            <a:chExt cx="336" cy="336"/>
          </a:xfrm>
        </p:grpSpPr>
        <p:sp>
          <p:nvSpPr>
            <p:cNvPr id="26237" name="AutoShape 1123"/>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238" name="AutoShape 1124"/>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239" name="AutoShape 1125"/>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240" name="AutoShape 1126"/>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6174" name="Group 1127"/>
          <p:cNvGrpSpPr>
            <a:grpSpLocks/>
          </p:cNvGrpSpPr>
          <p:nvPr/>
        </p:nvGrpSpPr>
        <p:grpSpPr bwMode="auto">
          <a:xfrm>
            <a:off x="3657600" y="4495800"/>
            <a:ext cx="533400" cy="533400"/>
            <a:chOff x="1104" y="1632"/>
            <a:chExt cx="336" cy="336"/>
          </a:xfrm>
        </p:grpSpPr>
        <p:sp>
          <p:nvSpPr>
            <p:cNvPr id="26233" name="AutoShape 1128"/>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234" name="AutoShape 1129"/>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235" name="AutoShape 1130"/>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236" name="AutoShape 1131"/>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6175" name="Group 1132"/>
          <p:cNvGrpSpPr>
            <a:grpSpLocks/>
          </p:cNvGrpSpPr>
          <p:nvPr/>
        </p:nvGrpSpPr>
        <p:grpSpPr bwMode="auto">
          <a:xfrm rot="-5400000">
            <a:off x="3810000" y="4648200"/>
            <a:ext cx="533400" cy="533400"/>
            <a:chOff x="1104" y="1632"/>
            <a:chExt cx="336" cy="336"/>
          </a:xfrm>
        </p:grpSpPr>
        <p:sp>
          <p:nvSpPr>
            <p:cNvPr id="26229" name="AutoShape 1133"/>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230" name="AutoShape 1134"/>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231" name="AutoShape 1135"/>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232" name="AutoShape 1136"/>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6176" name="Group 1137"/>
          <p:cNvGrpSpPr>
            <a:grpSpLocks/>
          </p:cNvGrpSpPr>
          <p:nvPr/>
        </p:nvGrpSpPr>
        <p:grpSpPr bwMode="auto">
          <a:xfrm>
            <a:off x="3810000" y="4648200"/>
            <a:ext cx="533400" cy="533400"/>
            <a:chOff x="1104" y="1632"/>
            <a:chExt cx="336" cy="336"/>
          </a:xfrm>
        </p:grpSpPr>
        <p:sp>
          <p:nvSpPr>
            <p:cNvPr id="26225" name="AutoShape 1138"/>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226" name="AutoShape 1139"/>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227" name="AutoShape 1140"/>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228" name="AutoShape 1141"/>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6177" name="Group 1142"/>
          <p:cNvGrpSpPr>
            <a:grpSpLocks/>
          </p:cNvGrpSpPr>
          <p:nvPr/>
        </p:nvGrpSpPr>
        <p:grpSpPr bwMode="auto">
          <a:xfrm>
            <a:off x="3962400" y="4419600"/>
            <a:ext cx="533400" cy="533400"/>
            <a:chOff x="1104" y="1632"/>
            <a:chExt cx="336" cy="336"/>
          </a:xfrm>
        </p:grpSpPr>
        <p:sp>
          <p:nvSpPr>
            <p:cNvPr id="26221" name="AutoShape 1143"/>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222" name="AutoShape 1144"/>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223" name="AutoShape 1145"/>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224" name="AutoShape 1146"/>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6178" name="Group 1147"/>
          <p:cNvGrpSpPr>
            <a:grpSpLocks/>
          </p:cNvGrpSpPr>
          <p:nvPr/>
        </p:nvGrpSpPr>
        <p:grpSpPr bwMode="auto">
          <a:xfrm rot="-5400000">
            <a:off x="4114800" y="4419600"/>
            <a:ext cx="533400" cy="533400"/>
            <a:chOff x="1104" y="1632"/>
            <a:chExt cx="336" cy="336"/>
          </a:xfrm>
        </p:grpSpPr>
        <p:sp>
          <p:nvSpPr>
            <p:cNvPr id="26217" name="AutoShape 1148"/>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218" name="AutoShape 1149"/>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219" name="AutoShape 1150"/>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220" name="AutoShape 1151"/>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6179" name="Group 1152"/>
          <p:cNvGrpSpPr>
            <a:grpSpLocks/>
          </p:cNvGrpSpPr>
          <p:nvPr/>
        </p:nvGrpSpPr>
        <p:grpSpPr bwMode="auto">
          <a:xfrm>
            <a:off x="4114800" y="4572000"/>
            <a:ext cx="533400" cy="533400"/>
            <a:chOff x="1104" y="1632"/>
            <a:chExt cx="336" cy="336"/>
          </a:xfrm>
        </p:grpSpPr>
        <p:sp>
          <p:nvSpPr>
            <p:cNvPr id="26213" name="AutoShape 1153"/>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214" name="AutoShape 1154"/>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215" name="AutoShape 1155"/>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216" name="AutoShape 1156"/>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6180" name="Group 1157"/>
          <p:cNvGrpSpPr>
            <a:grpSpLocks/>
          </p:cNvGrpSpPr>
          <p:nvPr/>
        </p:nvGrpSpPr>
        <p:grpSpPr bwMode="auto">
          <a:xfrm>
            <a:off x="3810000" y="4648200"/>
            <a:ext cx="533400" cy="533400"/>
            <a:chOff x="1104" y="1632"/>
            <a:chExt cx="336" cy="336"/>
          </a:xfrm>
        </p:grpSpPr>
        <p:sp>
          <p:nvSpPr>
            <p:cNvPr id="26209" name="AutoShape 1158"/>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210" name="AutoShape 1159"/>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211" name="AutoShape 1160"/>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212" name="AutoShape 1161"/>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6181" name="Group 1162"/>
          <p:cNvGrpSpPr>
            <a:grpSpLocks/>
          </p:cNvGrpSpPr>
          <p:nvPr/>
        </p:nvGrpSpPr>
        <p:grpSpPr bwMode="auto">
          <a:xfrm rot="-5400000">
            <a:off x="3962400" y="4800600"/>
            <a:ext cx="533400" cy="533400"/>
            <a:chOff x="1104" y="1632"/>
            <a:chExt cx="336" cy="336"/>
          </a:xfrm>
        </p:grpSpPr>
        <p:sp>
          <p:nvSpPr>
            <p:cNvPr id="26205" name="AutoShape 1163"/>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206" name="AutoShape 1164"/>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207" name="AutoShape 1165"/>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208" name="AutoShape 1166"/>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6182" name="Group 1167"/>
          <p:cNvGrpSpPr>
            <a:grpSpLocks/>
          </p:cNvGrpSpPr>
          <p:nvPr/>
        </p:nvGrpSpPr>
        <p:grpSpPr bwMode="auto">
          <a:xfrm>
            <a:off x="3962400" y="4800600"/>
            <a:ext cx="533400" cy="533400"/>
            <a:chOff x="1104" y="1632"/>
            <a:chExt cx="336" cy="336"/>
          </a:xfrm>
        </p:grpSpPr>
        <p:sp>
          <p:nvSpPr>
            <p:cNvPr id="26201" name="AutoShape 1168"/>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202" name="AutoShape 1169"/>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203" name="AutoShape 1170"/>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204" name="AutoShape 1171"/>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6183" name="Group 1172"/>
          <p:cNvGrpSpPr>
            <a:grpSpLocks/>
          </p:cNvGrpSpPr>
          <p:nvPr/>
        </p:nvGrpSpPr>
        <p:grpSpPr bwMode="auto">
          <a:xfrm>
            <a:off x="4114800" y="4572000"/>
            <a:ext cx="533400" cy="533400"/>
            <a:chOff x="1104" y="1632"/>
            <a:chExt cx="336" cy="336"/>
          </a:xfrm>
        </p:grpSpPr>
        <p:sp>
          <p:nvSpPr>
            <p:cNvPr id="26197" name="AutoShape 1173"/>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198" name="AutoShape 1174"/>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199" name="AutoShape 1175"/>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200" name="AutoShape 1176"/>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6184" name="Group 1177"/>
          <p:cNvGrpSpPr>
            <a:grpSpLocks/>
          </p:cNvGrpSpPr>
          <p:nvPr/>
        </p:nvGrpSpPr>
        <p:grpSpPr bwMode="auto">
          <a:xfrm>
            <a:off x="3962400" y="4800600"/>
            <a:ext cx="533400" cy="533400"/>
            <a:chOff x="1104" y="1632"/>
            <a:chExt cx="336" cy="336"/>
          </a:xfrm>
        </p:grpSpPr>
        <p:sp>
          <p:nvSpPr>
            <p:cNvPr id="26193" name="AutoShape 1178"/>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194" name="AutoShape 1179"/>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195" name="AutoShape 1180"/>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196" name="AutoShape 1181"/>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6185" name="Group 1182"/>
          <p:cNvGrpSpPr>
            <a:grpSpLocks/>
          </p:cNvGrpSpPr>
          <p:nvPr/>
        </p:nvGrpSpPr>
        <p:grpSpPr bwMode="auto">
          <a:xfrm flipH="1">
            <a:off x="3276600" y="3276600"/>
            <a:ext cx="533400" cy="533400"/>
            <a:chOff x="1104" y="1632"/>
            <a:chExt cx="336" cy="336"/>
          </a:xfrm>
        </p:grpSpPr>
        <p:sp>
          <p:nvSpPr>
            <p:cNvPr id="26189" name="AutoShape 1183"/>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190" name="AutoShape 1184"/>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191" name="AutoShape 1185"/>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192" name="AutoShape 1186"/>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6186" name="Freeform 1187"/>
          <p:cNvSpPr>
            <a:spLocks/>
          </p:cNvSpPr>
          <p:nvPr/>
        </p:nvSpPr>
        <p:spPr bwMode="auto">
          <a:xfrm>
            <a:off x="2286000" y="1981200"/>
            <a:ext cx="2557463" cy="3605213"/>
          </a:xfrm>
          <a:custGeom>
            <a:avLst/>
            <a:gdLst>
              <a:gd name="T0" fmla="*/ 2147483647 w 1611"/>
              <a:gd name="T1" fmla="*/ 0 h 2271"/>
              <a:gd name="T2" fmla="*/ 2147483647 w 1611"/>
              <a:gd name="T3" fmla="*/ 2147483647 h 2271"/>
              <a:gd name="T4" fmla="*/ 2147483647 w 1611"/>
              <a:gd name="T5" fmla="*/ 2147483647 h 2271"/>
              <a:gd name="T6" fmla="*/ 2147483647 w 1611"/>
              <a:gd name="T7" fmla="*/ 2147483647 h 2271"/>
              <a:gd name="T8" fmla="*/ 2147483647 w 1611"/>
              <a:gd name="T9" fmla="*/ 2147483647 h 2271"/>
              <a:gd name="T10" fmla="*/ 2147483647 w 1611"/>
              <a:gd name="T11" fmla="*/ 2147483647 h 2271"/>
              <a:gd name="T12" fmla="*/ 2147483647 w 1611"/>
              <a:gd name="T13" fmla="*/ 2147483647 h 2271"/>
              <a:gd name="T14" fmla="*/ 2147483647 w 1611"/>
              <a:gd name="T15" fmla="*/ 2147483647 h 2271"/>
              <a:gd name="T16" fmla="*/ 2147483647 w 1611"/>
              <a:gd name="T17" fmla="*/ 2147483647 h 2271"/>
              <a:gd name="T18" fmla="*/ 2147483647 w 1611"/>
              <a:gd name="T19" fmla="*/ 2147483647 h 2271"/>
              <a:gd name="T20" fmla="*/ 0 w 1611"/>
              <a:gd name="T21" fmla="*/ 2147483647 h 227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611"/>
              <a:gd name="T34" fmla="*/ 0 h 2271"/>
              <a:gd name="T35" fmla="*/ 1611 w 1611"/>
              <a:gd name="T36" fmla="*/ 2271 h 227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611" h="2271">
                <a:moveTo>
                  <a:pt x="1200" y="0"/>
                </a:moveTo>
                <a:cubicBezTo>
                  <a:pt x="1076" y="332"/>
                  <a:pt x="979" y="735"/>
                  <a:pt x="960" y="912"/>
                </a:cubicBezTo>
                <a:cubicBezTo>
                  <a:pt x="941" y="1089"/>
                  <a:pt x="1075" y="999"/>
                  <a:pt x="1089" y="1062"/>
                </a:cubicBezTo>
                <a:cubicBezTo>
                  <a:pt x="1103" y="1125"/>
                  <a:pt x="1020" y="1247"/>
                  <a:pt x="1043" y="1292"/>
                </a:cubicBezTo>
                <a:cubicBezTo>
                  <a:pt x="1066" y="1337"/>
                  <a:pt x="1186" y="1308"/>
                  <a:pt x="1227" y="1332"/>
                </a:cubicBezTo>
                <a:cubicBezTo>
                  <a:pt x="1268" y="1356"/>
                  <a:pt x="1253" y="1418"/>
                  <a:pt x="1290" y="1436"/>
                </a:cubicBezTo>
                <a:cubicBezTo>
                  <a:pt x="1327" y="1454"/>
                  <a:pt x="1417" y="1415"/>
                  <a:pt x="1452" y="1442"/>
                </a:cubicBezTo>
                <a:cubicBezTo>
                  <a:pt x="1487" y="1469"/>
                  <a:pt x="1499" y="1528"/>
                  <a:pt x="1503" y="1597"/>
                </a:cubicBezTo>
                <a:cubicBezTo>
                  <a:pt x="1507" y="1666"/>
                  <a:pt x="1498" y="1753"/>
                  <a:pt x="1475" y="1857"/>
                </a:cubicBezTo>
                <a:cubicBezTo>
                  <a:pt x="1452" y="1961"/>
                  <a:pt x="1611" y="2169"/>
                  <a:pt x="1365" y="2220"/>
                </a:cubicBezTo>
                <a:cubicBezTo>
                  <a:pt x="1119" y="2271"/>
                  <a:pt x="284" y="2174"/>
                  <a:pt x="0" y="2162"/>
                </a:cubicBezTo>
              </a:path>
            </a:pathLst>
          </a:custGeom>
          <a:noFill/>
          <a:ln w="38100">
            <a:solidFill>
              <a:srgbClr val="FF3300"/>
            </a:solidFill>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187" name="Text Box 1188"/>
          <p:cNvSpPr txBox="1">
            <a:spLocks noChangeArrowheads="1"/>
          </p:cNvSpPr>
          <p:nvPr/>
        </p:nvSpPr>
        <p:spPr bwMode="auto">
          <a:xfrm>
            <a:off x="7299325" y="6132513"/>
            <a:ext cx="755650" cy="366712"/>
          </a:xfrm>
          <a:prstGeom prst="rect">
            <a:avLst/>
          </a:prstGeom>
          <a:noFill/>
          <a:ln w="9525">
            <a:noFill/>
            <a:miter lim="800000"/>
            <a:headEnd/>
            <a:tailEnd/>
          </a:ln>
        </p:spPr>
        <p:txBody>
          <a:bodyPr wrap="none">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s-CL" sz="1800" b="0" i="0" u="none" strike="noStrike" kern="1200" cap="none" spc="0" normalizeH="0" baseline="0" noProof="0">
                <a:ln>
                  <a:noFill/>
                </a:ln>
                <a:solidFill>
                  <a:srgbClr val="000000"/>
                </a:solidFill>
                <a:effectLst/>
                <a:uLnTx/>
                <a:uFillTx/>
                <a:latin typeface="Arial" charset="0"/>
                <a:ea typeface="+mn-ea"/>
                <a:cs typeface="+mn-cs"/>
              </a:rPr>
              <a:t>verde</a:t>
            </a: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188" name="Text Box 1189"/>
          <p:cNvSpPr txBox="1">
            <a:spLocks noChangeArrowheads="1"/>
          </p:cNvSpPr>
          <p:nvPr/>
        </p:nvSpPr>
        <p:spPr bwMode="auto">
          <a:xfrm>
            <a:off x="2270125" y="6208713"/>
            <a:ext cx="3092450" cy="366712"/>
          </a:xfrm>
          <a:prstGeom prst="rect">
            <a:avLst/>
          </a:prstGeom>
          <a:noFill/>
          <a:ln w="9525">
            <a:noFill/>
            <a:miter lim="800000"/>
            <a:headEnd/>
            <a:tailEnd/>
          </a:ln>
        </p:spPr>
        <p:txBody>
          <a:bodyPr wrap="none">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s-CL" sz="1800" b="0" i="0" u="none" strike="noStrike" kern="1200" cap="none" spc="0" normalizeH="0" baseline="0" noProof="0">
                <a:ln>
                  <a:noFill/>
                </a:ln>
                <a:solidFill>
                  <a:srgbClr val="000000"/>
                </a:solidFill>
                <a:effectLst/>
                <a:uLnTx/>
                <a:uFillTx/>
                <a:latin typeface="Arial" charset="0"/>
                <a:ea typeface="+mn-ea"/>
                <a:cs typeface="+mn-cs"/>
              </a:rPr>
              <a:t>SOBREENTRENAMIENTO!!</a:t>
            </a: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1019938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628650" y="1825625"/>
            <a:ext cx="7886700" cy="2862285"/>
          </a:xfrm>
        </p:spPr>
        <p:txBody>
          <a:bodyPr/>
          <a:lstStyle/>
          <a:p>
            <a:pPr marL="0" indent="0" algn="ctr">
              <a:buNone/>
            </a:pPr>
            <a:endParaRPr lang="es-ES" sz="3200" dirty="0"/>
          </a:p>
          <a:p>
            <a:pPr marL="0" indent="0" algn="ctr">
              <a:buNone/>
            </a:pPr>
            <a:r>
              <a:rPr lang="es-ES" sz="8000" dirty="0"/>
              <a:t>EL QUÉ</a:t>
            </a:r>
            <a:endParaRPr lang="es-CO" sz="8000" dirty="0"/>
          </a:p>
        </p:txBody>
      </p:sp>
      <p:sp>
        <p:nvSpPr>
          <p:cNvPr id="4" name="Marcador de número de diapositiva 3"/>
          <p:cNvSpPr>
            <a:spLocks noGrp="1"/>
          </p:cNvSpPr>
          <p:nvPr>
            <p:ph type="sldNum" sz="quarter" idx="12"/>
          </p:nvPr>
        </p:nvSpPr>
        <p:spPr/>
        <p:txBody>
          <a:bodyPr/>
          <a:lstStyle/>
          <a:p>
            <a:fld id="{EBF82D2F-B254-444B-AB4D-B74E21055EB1}" type="slidenum">
              <a:rPr lang="es-ES" smtClean="0"/>
              <a:t>9</a:t>
            </a:fld>
            <a:endParaRPr lang="es-ES"/>
          </a:p>
        </p:txBody>
      </p:sp>
    </p:spTree>
    <p:extLst>
      <p:ext uri="{BB962C8B-B14F-4D97-AF65-F5344CB8AC3E}">
        <p14:creationId xmlns:p14="http://schemas.microsoft.com/office/powerpoint/2010/main" val="1902275049"/>
      </p:ext>
    </p:extLst>
  </p:cSld>
  <p:clrMapOvr>
    <a:masterClrMapping/>
  </p:clrMapOvr>
</p:sld>
</file>

<file path=ppt/theme/theme1.xml><?xml version="1.0" encoding="utf-8"?>
<a:theme xmlns:a="http://schemas.openxmlformats.org/drawingml/2006/main" name="Tema de Office">
  <a:themeElements>
    <a:clrScheme name="Tema de 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ema de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Diseño personalizado">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Diseño personalizado">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2_Diseño personalizado">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Diseño predeterminado">
  <a:themeElements>
    <a:clrScheme name="Diseño predeterminad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iseño predeterminado">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Diseño predeterminad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iseño predeterminado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iseño predeterminado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iseño predeterminado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iseño predeterminado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iseño predeterminado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iseño predeterminado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iseño predeterminado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iseño predeterminado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iseño predeterminado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iseño predeterminado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iseño predeterminado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9166</TotalTime>
  <Words>2464</Words>
  <Application>Microsoft Office PowerPoint</Application>
  <PresentationFormat>Presentación en pantalla (4:3)</PresentationFormat>
  <Paragraphs>529</Paragraphs>
  <Slides>82</Slides>
  <Notes>24</Notes>
  <HiddenSlides>3</HiddenSlides>
  <MMClips>0</MMClips>
  <ScaleCrop>false</ScaleCrop>
  <HeadingPairs>
    <vt:vector size="6" baseType="variant">
      <vt:variant>
        <vt:lpstr>Fuentes usadas</vt:lpstr>
      </vt:variant>
      <vt:variant>
        <vt:i4>8</vt:i4>
      </vt:variant>
      <vt:variant>
        <vt:lpstr>Tema</vt:lpstr>
      </vt:variant>
      <vt:variant>
        <vt:i4>5</vt:i4>
      </vt:variant>
      <vt:variant>
        <vt:lpstr>Títulos de diapositiva</vt:lpstr>
      </vt:variant>
      <vt:variant>
        <vt:i4>82</vt:i4>
      </vt:variant>
    </vt:vector>
  </HeadingPairs>
  <TitlesOfParts>
    <vt:vector size="95" baseType="lpstr">
      <vt:lpstr>ＭＳ Ｐゴシック</vt:lpstr>
      <vt:lpstr>Ancizar Sans Black</vt:lpstr>
      <vt:lpstr>Arial</vt:lpstr>
      <vt:lpstr>Calibri</vt:lpstr>
      <vt:lpstr>Calibri Light</vt:lpstr>
      <vt:lpstr>Cambria Math</vt:lpstr>
      <vt:lpstr>Trebuchet MS</vt:lpstr>
      <vt:lpstr>Wingdings</vt:lpstr>
      <vt:lpstr>Tema de Office</vt:lpstr>
      <vt:lpstr>Diseño personalizado</vt:lpstr>
      <vt:lpstr>1_Diseño personalizado</vt:lpstr>
      <vt:lpstr>2_Diseño personalizado</vt:lpstr>
      <vt:lpstr>Diseño predeterminado</vt:lpstr>
      <vt:lpstr>Presentación de PowerPoint</vt:lpstr>
      <vt:lpstr>CLASIFICACIÓN Y RECONOCIMIENTO DE PATRONES Contexto General</vt:lpstr>
      <vt:lpstr>OBJETIVOS DEL CURSO</vt:lpstr>
      <vt:lpstr>CONTENIDO</vt:lpstr>
      <vt:lpstr>ALGUNAS PREGUNTAS QUE BUSCA RESPONDER EL CURSO</vt:lpstr>
      <vt:lpstr>EJEMPLOS</vt:lpstr>
      <vt:lpstr>EJEMPLOS</vt:lpstr>
      <vt:lpstr>Plataformas Tecnológicas</vt:lpstr>
      <vt:lpstr>Presentación de PowerPoint</vt:lpstr>
      <vt:lpstr>Etapas Sistema de Clasificación y Reconocimiento de Patrones</vt:lpstr>
      <vt:lpstr>LA PERCEPCIÓN</vt:lpstr>
      <vt:lpstr>LA PERCEPCIÓN</vt:lpstr>
      <vt:lpstr>LA PERCEPCIÓN</vt:lpstr>
      <vt:lpstr>PERCEPCIÓN vs CRP</vt:lpstr>
      <vt:lpstr>CLASIFICACIÓN Y RECONOCIMIENTO DE PATRONES</vt:lpstr>
      <vt:lpstr>CLASIFICACIÓN Y RECONOCIMIENTO DE PATRONES</vt:lpstr>
      <vt:lpstr>ALGUNOS CONCEPTOS IMPORTANTES </vt:lpstr>
      <vt:lpstr>Presentación de PowerPoint</vt:lpstr>
      <vt:lpstr>DATOS</vt:lpstr>
      <vt:lpstr>DATOS</vt:lpstr>
      <vt:lpstr>DATOS</vt:lpstr>
      <vt:lpstr>EXTRACCIÓN Y SELECCIÓN DE CARACTERÍSTICAS</vt:lpstr>
      <vt:lpstr>EXTRACCIÓN DE CARACTERÍSTICAS</vt:lpstr>
      <vt:lpstr>EXTRACCIÓN DE CARACTERÍSTICAS</vt:lpstr>
      <vt:lpstr>EXTRACCIÓN DE CARACTERÍSTICAS</vt:lpstr>
      <vt:lpstr>Presentación de PowerPoint</vt:lpstr>
      <vt:lpstr>SELECCIÓN DE CARACTERÍSTICAS</vt:lpstr>
      <vt:lpstr>SELECCIÓN DE CARACTERÍSTICAS</vt:lpstr>
      <vt:lpstr>SELECCIÓN DE CARACTERÍSTICAS</vt:lpstr>
      <vt:lpstr>SELECCIÓN DE CARACTERÍSTICAS</vt:lpstr>
      <vt:lpstr>SELECCIÓN DE CARACTERÍSTICAS</vt:lpstr>
      <vt:lpstr>SELECCIÓN DE CARACTERÍSTICAS</vt:lpstr>
      <vt:lpstr>SELECCIÓN DE CARACTERÍSTICAS</vt:lpstr>
      <vt:lpstr>Presentación de PowerPoint</vt:lpstr>
      <vt:lpstr>Presentación de PowerPoint</vt:lpstr>
      <vt:lpstr>Presentación de PowerPoint</vt:lpstr>
      <vt:lpstr>Presentación de PowerPoint</vt:lpstr>
      <vt:lpstr>APRENDIZAJE SUPERVISADO</vt:lpstr>
      <vt:lpstr>APRENDIZAJE SUPERVISADO</vt:lpstr>
      <vt:lpstr>APRENDIZAJE SUPERVISADO: REGRESIÓN</vt:lpstr>
      <vt:lpstr>APRENDIZAJE SUPERVISADO: REGRESIÓN</vt:lpstr>
      <vt:lpstr>APRENDIZAJE SUPERVISADO: REGRESIÓN</vt:lpstr>
      <vt:lpstr>CLASIFICADOR LINEAL</vt:lpstr>
      <vt:lpstr>APRENDIZAJE SUPERVISADO: CLASIFICACIÓN</vt:lpstr>
      <vt:lpstr>APRENDIZAJE SUPERVISADO: CLASIFICACIÓN</vt:lpstr>
      <vt:lpstr>APRENDIZAJE SUPERVISADO: CLASIFICACIÓN</vt:lpstr>
      <vt:lpstr>ÁRBOL BINARIO DE DECISIÓN</vt:lpstr>
      <vt:lpstr>VECINO MÁS CERCANO</vt:lpstr>
      <vt:lpstr>REDES NEURONALES</vt:lpstr>
      <vt:lpstr>APRENDIZAJE  NO SUPERVISADO</vt:lpstr>
      <vt:lpstr>APRENDIZAJE NO SUPERVISADO: DETECCIÓN DE ELEMENTOS ATÍPICOS</vt:lpstr>
      <vt:lpstr>APRENDIZAJE NO SUPERVISADO: AGRUPAMIENTO</vt:lpstr>
      <vt:lpstr>APRENDIZAJE NO SUPERVISADO: AGRUPAMIENTO</vt:lpstr>
      <vt:lpstr>COMPONENTES PRINCIPALES PARA REDUCIR LA DIMENSIONALIDAD </vt:lpstr>
      <vt:lpstr>K-MEANS</vt:lpstr>
      <vt:lpstr>Presentación de PowerPoint</vt:lpstr>
      <vt:lpstr>APLICACIONES GENERALES</vt:lpstr>
      <vt:lpstr>RESUMEN</vt:lpstr>
      <vt:lpstr>EVALUACIÓN</vt:lpstr>
      <vt:lpstr>Preguntas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Ximena Gomez Hoyos</dc:creator>
  <cp:lastModifiedBy>Usuario</cp:lastModifiedBy>
  <cp:revision>378</cp:revision>
  <dcterms:created xsi:type="dcterms:W3CDTF">2018-05-20T16:04:19Z</dcterms:created>
  <dcterms:modified xsi:type="dcterms:W3CDTF">2019-11-29T18:30:58Z</dcterms:modified>
</cp:coreProperties>
</file>